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3" r:id="rId11"/>
    <p:sldId id="285" r:id="rId12"/>
    <p:sldId id="269" r:id="rId13"/>
    <p:sldId id="270" r:id="rId14"/>
    <p:sldId id="271" r:id="rId15"/>
    <p:sldId id="272" r:id="rId16"/>
    <p:sldId id="273" r:id="rId17"/>
    <p:sldId id="265" r:id="rId18"/>
    <p:sldId id="266" r:id="rId19"/>
    <p:sldId id="274" r:id="rId20"/>
    <p:sldId id="276" r:id="rId21"/>
    <p:sldId id="277" r:id="rId22"/>
    <p:sldId id="286" r:id="rId23"/>
    <p:sldId id="278" r:id="rId24"/>
    <p:sldId id="283" r:id="rId25"/>
    <p:sldId id="284" r:id="rId26"/>
    <p:sldId id="280" r:id="rId27"/>
    <p:sldId id="279" r:id="rId28"/>
    <p:sldId id="281" r:id="rId29"/>
    <p:sldId id="282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6000" spc="5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安徽大学物质科学与信息技术研究院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72569" y="6206259"/>
            <a:ext cx="3598863" cy="40163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" y="161017"/>
            <a:ext cx="2048400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11250" y="746620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6650" y="816470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椭圆 8"/>
          <p:cNvSpPr/>
          <p:nvPr userDrawn="1"/>
        </p:nvSpPr>
        <p:spPr>
          <a:xfrm>
            <a:off x="1111250" y="2203081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6650" y="2272933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1" name="椭圆 10"/>
          <p:cNvSpPr/>
          <p:nvPr userDrawn="1"/>
        </p:nvSpPr>
        <p:spPr>
          <a:xfrm>
            <a:off x="1111250" y="3659542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406650" y="5185851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1111250" y="5116002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406650" y="3729392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5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2019/10/9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第五讲：图形界面编程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文本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用来显示文字的控件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常用属性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607" y="1112326"/>
            <a:ext cx="958899" cy="51437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274390"/>
              </p:ext>
            </p:extLst>
          </p:nvPr>
        </p:nvGraphicFramePr>
        <p:xfrm>
          <a:off x="3000882" y="3311938"/>
          <a:ext cx="5060528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FontName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字体与字号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ForegroundColor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BackgroudColor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前景色与背景色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位置与位置单位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文字内容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63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按下触发回调函数的控件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常用属性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55419"/>
              </p:ext>
            </p:extLst>
          </p:nvPr>
        </p:nvGraphicFramePr>
        <p:xfrm>
          <a:off x="3023003" y="3009900"/>
          <a:ext cx="5060528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FontName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字体与字号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ForegroundColor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BackgroudColor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前景色与背景色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位置与位置单位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文字内容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是否可用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Callback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回调函数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285" y="1070531"/>
            <a:ext cx="1092256" cy="819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70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选择按钮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选中或取消选中指定内容的控件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常用属性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060" y="1128850"/>
            <a:ext cx="914447" cy="64773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50423"/>
              </p:ext>
            </p:extLst>
          </p:nvPr>
        </p:nvGraphicFramePr>
        <p:xfrm>
          <a:off x="3023003" y="3009900"/>
          <a:ext cx="5060528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FontName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字体与字号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ForegroundColor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BackgroudColor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前景色与背景色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位置与位置单位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文字内容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是否可用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是否选中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49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列表框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显示或选中多个内容的控件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常用属性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7070"/>
          <a:stretch/>
        </p:blipFill>
        <p:spPr>
          <a:xfrm>
            <a:off x="4694547" y="1001713"/>
            <a:ext cx="1720938" cy="147457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94769"/>
              </p:ext>
            </p:extLst>
          </p:nvPr>
        </p:nvGraphicFramePr>
        <p:xfrm>
          <a:off x="3023003" y="3349113"/>
          <a:ext cx="506052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位置与位置单位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选项内容 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(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可以是字符串单元数组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)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是否可用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选中内容的索引 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(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可以是向量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)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大于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1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时允许多选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Callback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回调函数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69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表格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显示表格内容的控件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800" dirty="0"/>
          </a:p>
          <a:p>
            <a:endParaRPr lang="en-US" altLang="zh-CN" dirty="0" smtClean="0"/>
          </a:p>
          <a:p>
            <a:r>
              <a:rPr lang="zh-CN" altLang="en-US" dirty="0" smtClean="0"/>
              <a:t>常用属性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030" y="1060705"/>
            <a:ext cx="2355971" cy="142247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10742"/>
              </p:ext>
            </p:extLst>
          </p:nvPr>
        </p:nvGraphicFramePr>
        <p:xfrm>
          <a:off x="3023003" y="3157384"/>
          <a:ext cx="5060528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836"/>
                <a:gridCol w="317969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位置与位置单位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是否可用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ColumnName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每列名称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RowName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每行名称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表格中显示的数据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CellSelectionCallback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选中单元格时的回调函数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CellEditCallback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修改单元格时的回调函数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4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坐标轴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与利用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等函数绘图产生的坐标轴完全相同的控件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常用属性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811" y="1062964"/>
            <a:ext cx="2146410" cy="179714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43003"/>
              </p:ext>
            </p:extLst>
          </p:nvPr>
        </p:nvGraphicFramePr>
        <p:xfrm>
          <a:off x="2462564" y="3194467"/>
          <a:ext cx="6157868" cy="356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333"/>
                <a:gridCol w="3104535"/>
              </a:tblGrid>
              <a:tr h="3155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位置与位置单位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FontName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字体与字号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NextPlot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绘制下个图形是否删除所有已有图形</a:t>
                      </a:r>
                    </a:p>
                  </a:txBody>
                  <a:tcPr anchor="ctr"/>
                </a:tc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三维视角</a:t>
                      </a:r>
                    </a:p>
                  </a:txBody>
                  <a:tcPr anchor="ctr"/>
                </a:tc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Box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是否显示坐标轴边框</a:t>
                      </a:r>
                    </a:p>
                  </a:txBody>
                  <a:tcPr anchor="ctr"/>
                </a:tc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XScale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YScale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ZScale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线性或对数显示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XLim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YLim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ZLim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显示范围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XTick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YTick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ZTick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刻度线位置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XTickLabel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YTickLabel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ZTickLabel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刻度线上显示的内容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4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面板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容器控件，可嵌套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常用属性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075" y="945816"/>
            <a:ext cx="2571882" cy="248297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6831"/>
              </p:ext>
            </p:extLst>
          </p:nvPr>
        </p:nvGraphicFramePr>
        <p:xfrm>
          <a:off x="2772280" y="4455241"/>
          <a:ext cx="5531061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718"/>
                <a:gridCol w="34753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位置与位置单位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是否可见（不可见时其内部对象也不可见）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Children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所有内部对象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0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菜单栏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82758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通过菜单编辑器可以创建菜单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800" dirty="0" smtClean="0"/>
          </a:p>
          <a:p>
            <a:r>
              <a:rPr lang="zh-CN" altLang="en-US" dirty="0" smtClean="0"/>
              <a:t>常用属性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075" y="551888"/>
            <a:ext cx="3519882" cy="293034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364728"/>
              </p:ext>
            </p:extLst>
          </p:nvPr>
        </p:nvGraphicFramePr>
        <p:xfrm>
          <a:off x="2757531" y="3793122"/>
          <a:ext cx="5531061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718"/>
                <a:gridCol w="34753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菜单文本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是否可用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Checked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是否选中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Callback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回调函数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Separator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菜单上方是否添加分隔线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Children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次级菜单对象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上级菜单对象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66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工具栏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2" y="149122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通过工具栏编辑器可以创建工具栏按钮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常用属性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232" y="637422"/>
            <a:ext cx="3113334" cy="2930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99701"/>
              </p:ext>
            </p:extLst>
          </p:nvPr>
        </p:nvGraphicFramePr>
        <p:xfrm>
          <a:off x="2720660" y="4210717"/>
          <a:ext cx="553106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718"/>
                <a:gridCol w="34753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CData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按钮图案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是否可用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TooltipString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提示字符串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ClickedCallback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回调函数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Separator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按钮左边是否添加分隔线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86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对话框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弹出一个指定功能的对话框，用户操作后返回指定的值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常用对话框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848072"/>
              </p:ext>
            </p:extLst>
          </p:nvPr>
        </p:nvGraphicFramePr>
        <p:xfrm>
          <a:off x="2787027" y="2438592"/>
          <a:ext cx="5531061" cy="316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61"/>
                <a:gridCol w="3856700"/>
              </a:tblGrid>
              <a:tr h="351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函数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对话框功能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msgbox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errordlg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warndlg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helpdlg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弹出提示、错误、警告或帮助对话框，仅包含指定文字和一个确定按钮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questdlg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弹出提问对话框，返回点击的按钮名称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uigetfile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弹出文件打开对话框，返回文件路径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uiputfile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弹出文件保存对话框，返回文件路径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uisetcolor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弹出调色盘，返回选中的颜色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uisetfont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弹出字体设置对话框，返回字体设置的结构体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7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GUIDE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常用控件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高级使用技巧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非可视化</a:t>
            </a:r>
            <a:r>
              <a:rPr lang="en-US" altLang="zh-CN" dirty="0"/>
              <a:t>GUI</a:t>
            </a:r>
            <a:r>
              <a:rPr lang="zh-CN" altLang="en-US" dirty="0"/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2819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非可视化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4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endParaRPr lang="en-US" altLang="zh-CN" dirty="0" smtClean="0"/>
          </a:p>
          <a:p>
            <a:r>
              <a:rPr lang="zh-CN" altLang="en-US" dirty="0" smtClean="0"/>
              <a:t>图形对象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利用相应的函数可直接创建图像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01031"/>
              </p:ext>
            </p:extLst>
          </p:nvPr>
        </p:nvGraphicFramePr>
        <p:xfrm>
          <a:off x="2816524" y="1664303"/>
          <a:ext cx="5531061" cy="32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61"/>
                <a:gridCol w="3856700"/>
              </a:tblGrid>
              <a:tr h="351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函数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创建的对象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uicontrol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文本、按钮、选择按钮、列表框</a:t>
                      </a:r>
                      <a:endParaRPr lang="en-US" altLang="zh-CN" sz="1400" baseline="0" dirty="0" smtClean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（通过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Style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属性指定对象类型）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uitable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表格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axes()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坐标轴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uipanel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面板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uimenu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菜单栏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uitoolbar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uipushtool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工具栏</a:t>
                      </a:r>
                      <a:endParaRPr lang="en-US" altLang="zh-CN" sz="1400" baseline="0" dirty="0" smtClean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工具栏按钮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figure()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窗口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5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需要指定的属性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创建对象时通常需要指定的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回调函数的格式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889"/>
              </p:ext>
            </p:extLst>
          </p:nvPr>
        </p:nvGraphicFramePr>
        <p:xfrm>
          <a:off x="2816524" y="998166"/>
          <a:ext cx="553106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61"/>
                <a:gridCol w="3856700"/>
              </a:tblGrid>
              <a:tr h="351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父代对象（面板、窗口等）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在父代对象中的位置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Style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CN" sz="1400" baseline="0" dirty="0" err="1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uicontrol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对象的类型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Callback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回调函数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524" y="4177325"/>
            <a:ext cx="3708591" cy="2101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560862" y="4227261"/>
            <a:ext cx="2570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hObject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eventdata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的含义和之前的一样，但这里不包括输入参数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handles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77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非可视化</a:t>
            </a:r>
            <a:endParaRPr lang="en-US" altLang="zh-CN" dirty="0" smtClean="0"/>
          </a:p>
          <a:p>
            <a:r>
              <a:rPr lang="zh-CN" altLang="en-US" dirty="0" smtClean="0"/>
              <a:t>编程示例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15361" y="104877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实现一个简单的扫雷程序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78512" y="46643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55" y="918160"/>
            <a:ext cx="6726297" cy="5588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67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非可视化</a:t>
            </a:r>
            <a:endParaRPr lang="en-US" altLang="zh-CN" dirty="0"/>
          </a:p>
          <a:p>
            <a:r>
              <a:rPr lang="zh-CN" altLang="en-US" dirty="0"/>
              <a:t>编程示例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12341" y="18651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79" y="325531"/>
            <a:ext cx="5334274" cy="6324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5080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非可视化</a:t>
            </a:r>
            <a:endParaRPr lang="en-US" altLang="zh-CN" dirty="0"/>
          </a:p>
          <a:p>
            <a:r>
              <a:rPr lang="zh-CN" altLang="en-US" dirty="0"/>
              <a:t>编程示例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55411" y="342024"/>
            <a:ext cx="17199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程序运行界面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679" y="1854119"/>
            <a:ext cx="2876698" cy="3149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648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高级使用技巧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5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TeX</a:t>
            </a:r>
            <a:endParaRPr lang="en-US" altLang="zh-CN" dirty="0" smtClean="0"/>
          </a:p>
          <a:p>
            <a:r>
              <a:rPr lang="zh-CN" altLang="en-US" dirty="0" smtClean="0"/>
              <a:t>字符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坐标轴控件中的子对象中显示的字符串支持</a:t>
            </a:r>
            <a:r>
              <a:rPr lang="en-US" altLang="zh-CN" dirty="0" err="1" smtClean="0"/>
              <a:t>TeX</a:t>
            </a:r>
            <a:r>
              <a:rPr lang="zh-CN" altLang="en-US" dirty="0" smtClean="0"/>
              <a:t>字符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14709" y="138239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14709" y="314839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3687024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09" y="1907750"/>
            <a:ext cx="7080614" cy="8953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972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</a:p>
          <a:p>
            <a:r>
              <a:rPr lang="zh-CN" altLang="en-US" dirty="0" smtClean="0"/>
              <a:t>标记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控件中显示</a:t>
            </a:r>
            <a:r>
              <a:rPr lang="zh-CN" altLang="en-US" dirty="0"/>
              <a:t>的字符串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14709" y="112430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14709" y="289029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488" y="1740311"/>
            <a:ext cx="6902062" cy="714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3533500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968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控件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82757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除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标准控件外，可直接产生底层的</a:t>
            </a:r>
            <a:r>
              <a:rPr lang="en-US" altLang="zh-CN" dirty="0" err="1" smtClean="0"/>
              <a:t>Java.swing</a:t>
            </a:r>
            <a:r>
              <a:rPr lang="zh-CN" altLang="en-US" dirty="0" smtClean="0"/>
              <a:t>控件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709" y="1061089"/>
            <a:ext cx="5020918" cy="2692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014709" y="93994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14709" y="376083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709" y="3882138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71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GUIDE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86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GUIDE</a:t>
            </a:r>
          </a:p>
          <a:p>
            <a:r>
              <a:rPr lang="zh-CN" altLang="en-US" dirty="0" smtClean="0"/>
              <a:t>界面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2825" t="19991" r="50710" b="36569"/>
          <a:stretch/>
        </p:blipFill>
        <p:spPr>
          <a:xfrm>
            <a:off x="2298017" y="695467"/>
            <a:ext cx="3706560" cy="2943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37483" y="119628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GUIDE</a:t>
            </a:r>
            <a:r>
              <a:rPr lang="zh-CN" altLang="en-US" dirty="0" smtClean="0"/>
              <a:t>进行可视化编程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791" y="3859807"/>
            <a:ext cx="3778444" cy="27369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86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文件格式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709240"/>
          </a:xfrm>
        </p:spPr>
        <p:txBody>
          <a:bodyPr/>
          <a:lstStyle/>
          <a:p>
            <a:r>
              <a:rPr lang="zh-CN" altLang="en-US" dirty="0" smtClean="0"/>
              <a:t>每个可视化程序 </a:t>
            </a:r>
            <a:r>
              <a:rPr lang="en-US" altLang="zh-CN" dirty="0" smtClean="0"/>
              <a:t>(app) </a:t>
            </a:r>
            <a:r>
              <a:rPr lang="zh-CN" altLang="en-US" dirty="0" smtClean="0"/>
              <a:t>对应两个文件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28" y="1064840"/>
            <a:ext cx="3429176" cy="5397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2137483" y="1982019"/>
            <a:ext cx="30465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2800" indent="-1728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.fig</a:t>
            </a: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文件存储控件及其属性</a:t>
            </a:r>
            <a:endParaRPr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marL="172800" indent="-1728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marL="172800" indent="-1728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marL="172800" indent="-1728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marL="172800" indent="-1728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.m</a:t>
            </a: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文件存储控件的回调函数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963" y="4562532"/>
            <a:ext cx="3432485" cy="22069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30640" b="51032"/>
          <a:stretch/>
        </p:blipFill>
        <p:spPr>
          <a:xfrm>
            <a:off x="5244721" y="2069639"/>
            <a:ext cx="3435727" cy="20420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58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控件的</a:t>
            </a:r>
            <a:endParaRPr lang="en-US" altLang="zh-CN" dirty="0" smtClean="0"/>
          </a:p>
          <a:p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006045" y="99096"/>
            <a:ext cx="3850362" cy="956783"/>
          </a:xfrm>
        </p:spPr>
        <p:txBody>
          <a:bodyPr/>
          <a:lstStyle/>
          <a:p>
            <a:r>
              <a:rPr lang="zh-CN" altLang="en-US" dirty="0" smtClean="0"/>
              <a:t>通过属性检查器可以查看并设置控件的初始属性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058" y="156719"/>
            <a:ext cx="2483762" cy="26309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503" y="3345197"/>
            <a:ext cx="2570861" cy="33855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529" y="1978839"/>
            <a:ext cx="1780829" cy="47519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2189263" y="2787667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常见的控件属性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029503" y="324933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81529" y="187119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42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每次触发控件（如鼠标左击按钮、完成文本输入等）时将调用指定的回调函数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4945178"/>
            <a:ext cx="6896454" cy="15367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783" y="1361394"/>
            <a:ext cx="3029106" cy="2978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106789" y="1235378"/>
            <a:ext cx="104936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回调函数类型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7483" y="4476611"/>
            <a:ext cx="170705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回调函数格式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回调函数</a:t>
            </a:r>
            <a:endParaRPr lang="en-US" altLang="zh-CN" dirty="0" smtClean="0"/>
          </a:p>
          <a:p>
            <a:r>
              <a:rPr lang="zh-CN" altLang="en-US" dirty="0" smtClean="0"/>
              <a:t>数据传递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利用输入参数</a:t>
            </a:r>
            <a:r>
              <a:rPr lang="en-US" altLang="zh-CN" dirty="0" smtClean="0"/>
              <a:t>handles</a:t>
            </a:r>
            <a:r>
              <a:rPr lang="zh-CN" altLang="en-US" dirty="0" smtClean="0"/>
              <a:t>获取所有控件对象，或实现数据传递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023573" y="118982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1701" y="380166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517" y="1326839"/>
            <a:ext cx="5886753" cy="2057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6491668" y="4158836"/>
            <a:ext cx="2570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handles.pushbutton1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指代该按钮对象，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pushbutton1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实际是该对象的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tag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属性值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91668" y="5365745"/>
            <a:ext cx="2570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handles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实际是该窗口对象的</a:t>
            </a:r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ApplicationData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属性的</a:t>
            </a:r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UsedByGUIData_m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属性值</a:t>
            </a:r>
            <a:endParaRPr lang="en-US" altLang="zh-CN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517" y="3939969"/>
            <a:ext cx="3460928" cy="26734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18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常用控件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2994</TotalTime>
  <Words>885</Words>
  <Application>Microsoft Office PowerPoint</Application>
  <PresentationFormat>全屏显示(4:3)</PresentationFormat>
  <Paragraphs>344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楷体</vt:lpstr>
      <vt:lpstr>宋体</vt:lpstr>
      <vt:lpstr>微软雅黑</vt:lpstr>
      <vt:lpstr>幼圆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616338357@qq.com</cp:lastModifiedBy>
  <cp:revision>844</cp:revision>
  <dcterms:created xsi:type="dcterms:W3CDTF">2019-09-02T01:24:59Z</dcterms:created>
  <dcterms:modified xsi:type="dcterms:W3CDTF">2019-10-09T13:00:00Z</dcterms:modified>
</cp:coreProperties>
</file>