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61" r:id="rId7"/>
    <p:sldId id="292" r:id="rId8"/>
    <p:sldId id="262" r:id="rId9"/>
    <p:sldId id="263" r:id="rId10"/>
    <p:sldId id="265" r:id="rId11"/>
    <p:sldId id="266" r:id="rId12"/>
    <p:sldId id="281" r:id="rId13"/>
    <p:sldId id="282" r:id="rId14"/>
    <p:sldId id="283" r:id="rId15"/>
    <p:sldId id="284" r:id="rId16"/>
    <p:sldId id="267" r:id="rId17"/>
    <p:sldId id="268" r:id="rId18"/>
    <p:sldId id="285" r:id="rId19"/>
    <p:sldId id="286" r:id="rId20"/>
    <p:sldId id="269" r:id="rId21"/>
    <p:sldId id="287" r:id="rId22"/>
    <p:sldId id="270" r:id="rId23"/>
    <p:sldId id="272" r:id="rId24"/>
    <p:sldId id="271" r:id="rId25"/>
    <p:sldId id="288" r:id="rId26"/>
    <p:sldId id="273" r:id="rId27"/>
    <p:sldId id="291" r:id="rId28"/>
    <p:sldId id="289" r:id="rId29"/>
    <p:sldId id="276" r:id="rId30"/>
    <p:sldId id="275" r:id="rId31"/>
    <p:sldId id="277" r:id="rId32"/>
    <p:sldId id="279" r:id="rId33"/>
    <p:sldId id="29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94" d="100"/>
          <a:sy n="94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2DE6-0C20-4C0A-86FC-EB6C5C0E5A4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89875-2CE9-43A6-B28F-144A28C0E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60325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67310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18122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5107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75920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40702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33717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82905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第一讲：基本语法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/>
              <a:t>3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中矩阵（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型）是最基本的变量类型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27" y="1430451"/>
            <a:ext cx="457223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1443151"/>
            <a:ext cx="1670136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327" y="2979851"/>
            <a:ext cx="1612983" cy="109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5" y="3151310"/>
            <a:ext cx="2463927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859940" y="2048872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标量（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1×1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2951" y="2048872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行向量（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1×n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9940" y="4141441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列向量（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×1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2951" y="4141441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m×n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27" y="5224861"/>
            <a:ext cx="2063856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875" y="5214545"/>
            <a:ext cx="2006703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859940" y="5922400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34332" y="5922400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可以自由地引用矩阵的某一部分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下标从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04" y="1221968"/>
            <a:ext cx="1600282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79" y="1415751"/>
            <a:ext cx="1568531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03" y="1415751"/>
            <a:ext cx="1593932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404" y="2627230"/>
            <a:ext cx="1574881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980" y="2835833"/>
            <a:ext cx="2336920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404" y="4235703"/>
            <a:ext cx="2641736" cy="914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404" y="5634615"/>
            <a:ext cx="4254719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7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可以对引用出的部分矩阵进行赋值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20" y="1250840"/>
            <a:ext cx="1625684" cy="111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51" y="1346096"/>
            <a:ext cx="1600282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51" y="3120933"/>
            <a:ext cx="189239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020" y="3120933"/>
            <a:ext cx="2260716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251" y="5098982"/>
            <a:ext cx="2101958" cy="1314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020" y="5187887"/>
            <a:ext cx="1886047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更改矩阵的大小会降低运行效率，利用预定义矩阵的方式来预先分配内存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29" y="1596997"/>
            <a:ext cx="1695537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95" y="1622399"/>
            <a:ext cx="1638384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3304410"/>
            <a:ext cx="1968601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01" y="3304410"/>
            <a:ext cx="2121009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621" y="3301235"/>
            <a:ext cx="2197213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708" y="1530318"/>
            <a:ext cx="1454225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497" y="4980071"/>
            <a:ext cx="1739989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6678" y="5002297"/>
            <a:ext cx="1822544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有多种方式可以在命令行中显示矩阵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49" y="3001414"/>
            <a:ext cx="1968601" cy="393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49" y="1484419"/>
            <a:ext cx="2298818" cy="704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49" y="4207243"/>
            <a:ext cx="2324219" cy="361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049" y="5381320"/>
            <a:ext cx="2876698" cy="34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字符串即字符行向量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71" y="1353152"/>
            <a:ext cx="1632034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1359502"/>
            <a:ext cx="2330570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771" y="3050632"/>
            <a:ext cx="2133710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71" y="5066783"/>
            <a:ext cx="3594285" cy="387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单元数组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单元数组</a:t>
            </a:r>
            <a:r>
              <a:rPr lang="zh-CN" altLang="en-US" dirty="0"/>
              <a:t>即</a:t>
            </a:r>
            <a:r>
              <a:rPr lang="zh-CN" altLang="en-US" dirty="0" smtClean="0"/>
              <a:t>“矩阵的矩阵”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37" y="3254205"/>
            <a:ext cx="3670489" cy="77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22" y="1178991"/>
            <a:ext cx="2946551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37" y="1283771"/>
            <a:ext cx="2273417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237" y="5243690"/>
            <a:ext cx="2006703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6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单元数组的引用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单元数组的 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引用和 </a:t>
            </a:r>
            <a:r>
              <a:rPr lang="en-US" altLang="zh-CN" dirty="0" smtClean="0"/>
              <a:t>{} </a:t>
            </a:r>
            <a:r>
              <a:rPr lang="zh-CN" altLang="en-US" dirty="0" smtClean="0"/>
              <a:t>引用区别很大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16" y="1293871"/>
            <a:ext cx="3098959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16" y="2536992"/>
            <a:ext cx="2463927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11" y="2638597"/>
            <a:ext cx="2330570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916" y="3996024"/>
            <a:ext cx="3098959" cy="749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143" y="3992850"/>
            <a:ext cx="3111660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916" y="5468917"/>
            <a:ext cx="2146410" cy="3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105" y="5287932"/>
            <a:ext cx="3238666" cy="749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6530454" y="5773003"/>
            <a:ext cx="846161" cy="37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4528" y="6221531"/>
            <a:ext cx="157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元素类型变成了单元数组，而不是字符串</a:t>
            </a:r>
            <a:endParaRPr lang="zh-CN" altLang="en-US" sz="1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为什么要</a:t>
            </a:r>
            <a:endParaRPr lang="en-US" altLang="zh-CN" dirty="0" smtClean="0"/>
          </a:p>
          <a:p>
            <a:r>
              <a:rPr lang="zh-CN" altLang="en-US" dirty="0" smtClean="0"/>
              <a:t>单元数组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矩阵的元素可以进行批量操作，单元数组不行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矩阵扩展、拼接时必须保证行列数相同，单元数组可以结合不同大小的矩阵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000" dirty="0"/>
          </a:p>
          <a:p>
            <a:r>
              <a:rPr lang="zh-CN" altLang="en-US" dirty="0" smtClean="0"/>
              <a:t>同一矩阵的数据类型必须相同，单元数组不必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50" y="1091201"/>
            <a:ext cx="1994002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72" y="1097551"/>
            <a:ext cx="3162463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0" y="3391206"/>
            <a:ext cx="1593932" cy="1282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372" y="3203872"/>
            <a:ext cx="1562180" cy="1657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850" y="5609272"/>
            <a:ext cx="1606633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372" y="5431463"/>
            <a:ext cx="2324219" cy="1289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里的结构体无需预定义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84" y="2611617"/>
            <a:ext cx="3549832" cy="1320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0" y="4241767"/>
            <a:ext cx="2641736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084" y="1001713"/>
            <a:ext cx="3168813" cy="1308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084" y="4234222"/>
            <a:ext cx="1466925" cy="577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084" y="5113839"/>
            <a:ext cx="2089257" cy="1130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80" y="5310699"/>
            <a:ext cx="2381372" cy="736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包含相同字段的结构体可以构成结构体数组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59" y="1065274"/>
            <a:ext cx="3797495" cy="221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59" y="3848771"/>
            <a:ext cx="2508379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730875" y="4078336"/>
            <a:ext cx="224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my.a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相当于 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my(1).</a:t>
            </a:r>
            <a:r>
              <a:rPr lang="en-US" altLang="zh-CN" sz="12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a,my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(2).a</a:t>
            </a:r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，中间用逗号分隔</a:t>
            </a:r>
            <a:endParaRPr lang="zh-CN" altLang="en-US" sz="1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59" y="5429999"/>
            <a:ext cx="2902099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函数句柄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函数句柄即指代函数的变量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71" y="1149909"/>
            <a:ext cx="2140060" cy="1505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71" y="3382960"/>
            <a:ext cx="2387723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21" y="3090844"/>
            <a:ext cx="2965602" cy="1339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171" y="4866672"/>
            <a:ext cx="2159111" cy="1314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8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数值运算符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99" y="1001713"/>
            <a:ext cx="850944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65" y="1182696"/>
            <a:ext cx="920797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84" y="1173171"/>
            <a:ext cx="869995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399" y="3207304"/>
            <a:ext cx="1200212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708" y="3197779"/>
            <a:ext cx="1098606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411" y="3188253"/>
            <a:ext cx="1371670" cy="78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179" y="3191428"/>
            <a:ext cx="1333569" cy="77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49" y="5137001"/>
            <a:ext cx="1206562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753" y="5143351"/>
            <a:ext cx="1136708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6602" y="5117950"/>
            <a:ext cx="1130358" cy="78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79" y="1074741"/>
            <a:ext cx="1308167" cy="958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99" y="1001713"/>
            <a:ext cx="850944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08" y="3193746"/>
            <a:ext cx="1308167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783" y="1093792"/>
            <a:ext cx="1314518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853" y="3203271"/>
            <a:ext cx="1314518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049" y="3206467"/>
            <a:ext cx="1308167" cy="946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895" y="3203291"/>
            <a:ext cx="1295467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5007" y="5233371"/>
            <a:ext cx="1308167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3895" y="5233371"/>
            <a:ext cx="1308167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2783" y="5239721"/>
            <a:ext cx="1314518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9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20270" y="355600"/>
            <a:ext cx="1361028" cy="565624"/>
          </a:xfrm>
        </p:spPr>
        <p:txBody>
          <a:bodyPr/>
          <a:lstStyle/>
          <a:p>
            <a:r>
              <a:rPr lang="zh-CN" altLang="en-US" dirty="0" smtClean="0"/>
              <a:t>常数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956548" y="35560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条件分支</a:t>
            </a:r>
            <a:endParaRPr lang="zh-CN" altLang="en-US" dirty="0"/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2020270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5079644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错误检查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74" y="881500"/>
            <a:ext cx="2781443" cy="2705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44" y="866487"/>
            <a:ext cx="1295467" cy="20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73" y="866487"/>
            <a:ext cx="2476627" cy="2336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74" y="4403652"/>
            <a:ext cx="1352620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552" y="4403652"/>
            <a:ext cx="1327218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564" y="4403652"/>
            <a:ext cx="3473629" cy="2044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40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211505" y="334544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989829" y="329037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静态变量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211505" y="3872099"/>
            <a:ext cx="2135579" cy="646113"/>
          </a:xfrm>
        </p:spPr>
        <p:txBody>
          <a:bodyPr/>
          <a:lstStyle/>
          <a:p>
            <a:r>
              <a:rPr lang="zh-CN" altLang="en-US" dirty="0" smtClean="0"/>
              <a:t>定义函数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22" y="982662"/>
            <a:ext cx="1124008" cy="3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5" y="982662"/>
            <a:ext cx="1568531" cy="2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22" y="4518212"/>
            <a:ext cx="4559534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2211504" y="1919498"/>
            <a:ext cx="3184211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记录代码块耗时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422" y="2546717"/>
            <a:ext cx="2609984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3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44117" cy="558800"/>
          </a:xfrm>
        </p:spPr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61" y="492369"/>
            <a:ext cx="4157871" cy="6158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9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MATLAB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函数中的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64123"/>
            <a:ext cx="6835067" cy="6249377"/>
          </a:xfrm>
        </p:spPr>
        <p:txBody>
          <a:bodyPr/>
          <a:lstStyle/>
          <a:p>
            <a:r>
              <a:rPr lang="zh-CN" altLang="en-US" dirty="0" smtClean="0"/>
              <a:t>函数相关的常用关键字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通过变长的输入和输出实现函数重载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94765" y="3308662"/>
            <a:ext cx="1349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第一个实参传给</a:t>
            </a:r>
            <a:r>
              <a:rPr lang="en-US" altLang="zh-CN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in1</a:t>
            </a:r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，其它所有实参传给</a:t>
            </a:r>
            <a:r>
              <a:rPr lang="en-US" altLang="zh-CN" sz="14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varargin</a:t>
            </a:r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构成一个单元数组</a:t>
            </a:r>
            <a:endParaRPr lang="zh-CN" altLang="en-US" sz="1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54" y="696167"/>
            <a:ext cx="4553184" cy="202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54" y="3308662"/>
            <a:ext cx="5308873" cy="116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54" y="4709924"/>
            <a:ext cx="1422473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185" y="4709924"/>
            <a:ext cx="2044805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8" y="4709924"/>
            <a:ext cx="2260716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函数中的</a:t>
            </a:r>
            <a:endParaRPr lang="en-US" altLang="zh-CN" dirty="0" smtClean="0"/>
          </a:p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90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在函数内改变形参的值不影响实参的值</a:t>
            </a:r>
            <a:endParaRPr lang="en-US" altLang="zh-CN" dirty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函数内采用懒拷贝的机制接收实参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6565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6622" y="1226103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6679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8472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传值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8529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传址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8975" y="1926309"/>
            <a:ext cx="2026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形参先浅拷贝实参，形参被修改时则深拷贝实参，保证实参不被修改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5" y="2497879"/>
            <a:ext cx="3625598" cy="31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445" y="5758882"/>
            <a:ext cx="4579164" cy="103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6565" y="24177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6565" y="567291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函数的</a:t>
            </a:r>
            <a:endParaRPr lang="en-US" altLang="zh-CN" dirty="0" smtClean="0"/>
          </a:p>
          <a:p>
            <a:r>
              <a:rPr lang="zh-CN" altLang="en-US" dirty="0" smtClean="0"/>
              <a:t>搜索路径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2393462"/>
          </a:xfrm>
        </p:spPr>
        <p:txBody>
          <a:bodyPr/>
          <a:lstStyle/>
          <a:p>
            <a:r>
              <a:rPr lang="zh-CN" altLang="en-US" dirty="0" smtClean="0"/>
              <a:t>调用函数前无需导入，函数名搜索的优先级为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变量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子函数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当前目录中函数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搜索目录中函数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系统函数均在搜索目录中，搜索目录可修改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5" y="2817652"/>
            <a:ext cx="6731346" cy="1492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5" y="4920838"/>
            <a:ext cx="6096313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16565" y="238324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6565" y="44699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函数即一个 </a:t>
            </a:r>
            <a:r>
              <a:rPr lang="en-US" altLang="zh-CN" dirty="0" smtClean="0"/>
              <a:t>*.m </a:t>
            </a:r>
            <a:r>
              <a:rPr lang="zh-CN" altLang="en-US" dirty="0" smtClean="0"/>
              <a:t>文件，可直接运行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文件第一个函数名必须与文件同名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文件内的其它子函数无法被其它文件的函数调用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06" y="1001713"/>
            <a:ext cx="2383117" cy="2311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922235" y="5385464"/>
            <a:ext cx="205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通过搜索文件名来确定函数名，故子函数无法被搜索到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489200" y="355600"/>
            <a:ext cx="6483350" cy="6407150"/>
          </a:xfrm>
        </p:spPr>
        <p:txBody>
          <a:bodyPr/>
          <a:lstStyle/>
          <a:p>
            <a:r>
              <a:rPr lang="zh-CN" altLang="en-US" dirty="0" smtClean="0"/>
              <a:t>矩阵（</a:t>
            </a:r>
            <a:r>
              <a:rPr lang="en-US" altLang="zh-CN" u="sng" dirty="0" smtClean="0"/>
              <a:t>mat</a:t>
            </a:r>
            <a:r>
              <a:rPr lang="en-US" altLang="zh-CN" dirty="0" smtClean="0"/>
              <a:t>rix</a:t>
            </a:r>
            <a:r>
              <a:rPr lang="zh-CN" altLang="en-US" dirty="0" smtClean="0"/>
              <a:t>）实验室（</a:t>
            </a:r>
            <a:r>
              <a:rPr lang="en-US" altLang="zh-CN" u="sng" dirty="0" smtClean="0"/>
              <a:t>lab</a:t>
            </a:r>
            <a:r>
              <a:rPr lang="en-US" altLang="zh-CN" dirty="0" smtClean="0"/>
              <a:t>oratory</a:t>
            </a:r>
            <a:r>
              <a:rPr lang="zh-CN" altLang="en-US" dirty="0" smtClean="0"/>
              <a:t>）是一个商业软件，主要用于</a:t>
            </a:r>
            <a:r>
              <a:rPr lang="zh-CN" altLang="en-US" dirty="0"/>
              <a:t>算法开发、数据可视化、</a:t>
            </a:r>
            <a:r>
              <a:rPr lang="zh-CN" altLang="en-US" dirty="0" smtClean="0"/>
              <a:t>数据分析、数值计算、仿真模拟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每年发布两个版本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87" y="1592058"/>
            <a:ext cx="4545575" cy="4289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6774" y="6437868"/>
            <a:ext cx="432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如：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R2018a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R2018b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R2019a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R2019b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不仅是一个编程语言，还是由许多（官方发布的）工具箱构成的开发环境与应用软件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612" y="1539841"/>
            <a:ext cx="6416938" cy="817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842" t="13475" r="31146" b="8245"/>
          <a:stretch/>
        </p:blipFill>
        <p:spPr>
          <a:xfrm>
            <a:off x="4051300" y="2376462"/>
            <a:ext cx="334957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拥有简洁的解释型语言，非常易上手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将矩阵作为基本变量类型，大幅提升算法的研发效率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自带完善的面向对象语法、图形编程系统、大量复杂算法函数以及与其它语言的接口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自带丰富的函数库，能满足许多数据分析与计算的需求（如矩阵除法、特征值分解，求微积分、解方程，傅立叶变换、小波变换，秩和检验、主成分分析，深度神经网络、进化算法等）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为什么不用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的效率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的运行效率要比基本编程语言慢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有很高的开发效率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80" y="1001713"/>
            <a:ext cx="5024471" cy="39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本课程</a:t>
            </a:r>
            <a:endParaRPr lang="en-US" altLang="zh-CN" dirty="0" smtClean="0"/>
          </a:p>
          <a:p>
            <a:r>
              <a:rPr lang="zh-CN" altLang="en-US" dirty="0" smtClean="0"/>
              <a:t>讲什么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语言，阐述编程中的重要思想，介绍人工智能的基本原理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编程思想：矩阵运算、设计模式、控件设计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人工智能原理：神经网络、进化算法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本课程不教授的：利用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进行符号计算、各工具箱的使用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推荐的</a:t>
            </a:r>
            <a:endParaRPr lang="en-US" altLang="zh-CN" dirty="0" smtClean="0"/>
          </a:p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8655" r="3426" b="9276"/>
          <a:stretch/>
        </p:blipFill>
        <p:spPr>
          <a:xfrm rot="5400000">
            <a:off x="2351655" y="730211"/>
            <a:ext cx="3166535" cy="2231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t="8038" r="2314" b="3457"/>
          <a:stretch/>
        </p:blipFill>
        <p:spPr>
          <a:xfrm rot="5400000">
            <a:off x="5987391" y="718206"/>
            <a:ext cx="3166531" cy="225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3704" r="3333" b="7666"/>
          <a:stretch/>
        </p:blipFill>
        <p:spPr>
          <a:xfrm rot="5400000">
            <a:off x="4067705" y="4018028"/>
            <a:ext cx="3166534" cy="22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707</Words>
  <Application>Microsoft Office PowerPoint</Application>
  <PresentationFormat>全屏显示(4:3)</PresentationFormat>
  <Paragraphs>171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383</cp:revision>
  <dcterms:created xsi:type="dcterms:W3CDTF">2019-09-02T01:24:59Z</dcterms:created>
  <dcterms:modified xsi:type="dcterms:W3CDTF">2020-09-03T02:47:20Z</dcterms:modified>
</cp:coreProperties>
</file>