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2" r:id="rId18"/>
    <p:sldId id="274" r:id="rId19"/>
    <p:sldId id="273" r:id="rId20"/>
    <p:sldId id="276" r:id="rId21"/>
    <p:sldId id="277" r:id="rId22"/>
    <p:sldId id="278" r:id="rId23"/>
    <p:sldId id="280" r:id="rId24"/>
    <p:sldId id="27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0000FF"/>
    <a:srgbClr val="00FFFF"/>
    <a:srgbClr val="FF0000"/>
    <a:srgbClr val="00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31519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622964" y="2136246"/>
            <a:ext cx="5521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6000" spc="5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944812" y="3235036"/>
            <a:ext cx="6110288" cy="686377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600200" y="5043055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安徽大学物质科学与信息技术研究院 田野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784764" y="5389419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616338357@qq.com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772569" y="6206259"/>
            <a:ext cx="3598863" cy="401638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日期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78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1111250" y="842042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06650" y="911892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椭圆 8"/>
          <p:cNvSpPr/>
          <p:nvPr userDrawn="1"/>
        </p:nvSpPr>
        <p:spPr>
          <a:xfrm>
            <a:off x="1111250" y="2900514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406650" y="2970364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11" name="椭圆 10"/>
          <p:cNvSpPr/>
          <p:nvPr userDrawn="1"/>
        </p:nvSpPr>
        <p:spPr>
          <a:xfrm>
            <a:off x="1111250" y="4958985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2406650" y="5028835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55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头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641349" y="2235200"/>
            <a:ext cx="1732817" cy="1638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78100" y="2628900"/>
            <a:ext cx="6267450" cy="8509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31457" y="2225675"/>
            <a:ext cx="1752600" cy="16573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9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95693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975" y="1001713"/>
            <a:ext cx="1865363" cy="485457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137483" y="355600"/>
            <a:ext cx="6835067" cy="6057900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54A9DA-454A-4A56-9188-181E127541A9}" type="slidenum">
              <a:rPr lang="zh-CN" altLang="en-US" smtClean="0">
                <a:solidFill>
                  <a:schemeClr val="accent5">
                    <a:lumMod val="75000"/>
                  </a:schemeClr>
                </a:solidFill>
              </a:rPr>
              <a:pPr algn="r"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08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3D29-A96E-4F02-A4FF-00609BBA5A4F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7F52D-F413-4374-914A-7100E2BA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第三讲：数据可视化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5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7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绘制</a:t>
            </a:r>
            <a:endParaRPr lang="en-US" altLang="zh-CN" dirty="0" smtClean="0"/>
          </a:p>
          <a:p>
            <a:r>
              <a:rPr lang="zh-CN" altLang="en-US" dirty="0" smtClean="0"/>
              <a:t>多子图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subplot()</a:t>
            </a:r>
            <a:r>
              <a:rPr lang="zh-CN" altLang="en-US" dirty="0" smtClean="0"/>
              <a:t>创建多个坐标轴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459" y="1041280"/>
            <a:ext cx="2203563" cy="23432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459" y="3710360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212154" y="93296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15118" y="361063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22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图形美化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3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绘图</a:t>
            </a:r>
            <a:endParaRPr lang="en-US" altLang="zh-CN" dirty="0" smtClean="0"/>
          </a:p>
          <a:p>
            <a:r>
              <a:rPr lang="zh-CN" altLang="en-US" dirty="0" smtClean="0"/>
              <a:t>控制命令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利用以下命令可直接控制坐标轴的一些属性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57" y="1126337"/>
            <a:ext cx="4718292" cy="29656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600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绘图</a:t>
            </a:r>
            <a:endParaRPr lang="en-US" altLang="zh-CN" dirty="0" smtClean="0"/>
          </a:p>
          <a:p>
            <a:r>
              <a:rPr lang="zh-CN" altLang="en-US" dirty="0" smtClean="0"/>
              <a:t>控制命令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                                                  来</a:t>
            </a:r>
            <a:r>
              <a:rPr lang="zh-CN" altLang="en-US" dirty="0"/>
              <a:t>详细</a:t>
            </a:r>
            <a:r>
              <a:rPr lang="zh-CN" altLang="en-US" dirty="0" smtClean="0"/>
              <a:t>指定坐标轴的属性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668" y="499573"/>
            <a:ext cx="3689540" cy="22226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820588"/>
              </p:ext>
            </p:extLst>
          </p:nvPr>
        </p:nvGraphicFramePr>
        <p:xfrm>
          <a:off x="2993507" y="1376622"/>
          <a:ext cx="5060528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/>
                <a:gridCol w="33503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field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NextPlot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绘制下个图形是否删除所有已有图形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‘Box’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是否显示坐标轴边框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FontSize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字号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FontName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字体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‘View’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坐标轴的三维视角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XScale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YScale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ZScale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该维度坐标轴是线性还是对数显示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XLim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YLim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ZLim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该维度坐标轴的显示范围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XTick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YTick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ZTick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该维度坐标轴的刻度线位置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XTickLabel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YTickLabel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ZTickLabel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该维度坐标轴的刻度线上显示的内容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20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绘图</a:t>
            </a:r>
            <a:endParaRPr lang="en-US" altLang="zh-CN" dirty="0"/>
          </a:p>
          <a:p>
            <a:r>
              <a:rPr lang="zh-CN" altLang="en-US" dirty="0"/>
              <a:t>控制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绘图时利用                                                     来详细指定图形的属性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266" y="499701"/>
            <a:ext cx="3829247" cy="228612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46067"/>
              </p:ext>
            </p:extLst>
          </p:nvPr>
        </p:nvGraphicFramePr>
        <p:xfrm>
          <a:off x="3052029" y="1808219"/>
          <a:ext cx="50605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/>
                <a:gridCol w="33503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field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LineStyle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线型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FF"/>
                          </a:solidFill>
                        </a:rPr>
                        <a:t>‘Color’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线的颜色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FF"/>
                          </a:solidFill>
                        </a:rPr>
                        <a:t>‘</a:t>
                      </a:r>
                      <a:r>
                        <a:rPr lang="en-US" altLang="zh-CN" sz="1400" dirty="0" err="1" smtClean="0">
                          <a:solidFill>
                            <a:srgbClr val="0000FF"/>
                          </a:solidFill>
                        </a:rPr>
                        <a:t>LineWidth</a:t>
                      </a:r>
                      <a:r>
                        <a:rPr lang="en-US" altLang="zh-CN" sz="1400" dirty="0" smtClean="0">
                          <a:solidFill>
                            <a:srgbClr val="0000FF"/>
                          </a:solidFill>
                        </a:rPr>
                        <a:t>’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线的宽度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0000FF"/>
                          </a:solidFill>
                        </a:rPr>
                        <a:t>‘Marker’</a:t>
                      </a:r>
                      <a:endParaRPr lang="zh-CN" altLang="en-US" sz="1400" b="1" dirty="0" smtClean="0">
                        <a:solidFill>
                          <a:srgbClr val="0000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点型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‘</a:t>
                      </a:r>
                      <a:r>
                        <a:rPr lang="en-US" altLang="zh-CN" sz="1400" b="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MarkerSize</a:t>
                      </a:r>
                      <a:r>
                        <a:rPr lang="en-US" altLang="zh-CN" sz="1400" b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’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点的大小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b="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MarkerFaceColor</a:t>
                      </a:r>
                      <a:r>
                        <a:rPr lang="en-US" altLang="zh-CN" sz="14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点的填充颜色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b="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MarkerEdgeColor</a:t>
                      </a:r>
                      <a:r>
                        <a:rPr lang="en-US" altLang="zh-CN" sz="14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点的轮廓颜色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67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绘图注释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可在坐标轴上添加各种类型的文字注释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194" y="1352962"/>
            <a:ext cx="5721644" cy="17526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812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美化图形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21490"/>
            <a:ext cx="6835067" cy="1332525"/>
          </a:xfrm>
        </p:spPr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个班的</a:t>
            </a:r>
            <a:r>
              <a:rPr lang="en-US" altLang="zh-CN" dirty="0" smtClean="0"/>
              <a:t>6</a:t>
            </a:r>
            <a:r>
              <a:rPr lang="zh-CN" altLang="en-US" dirty="0" smtClean="0"/>
              <a:t>门平均成绩构成一个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6</a:t>
            </a:r>
            <a:r>
              <a:rPr lang="zh-CN" altLang="en-US" dirty="0" smtClean="0"/>
              <a:t>矩阵，将该数据显示在坐标轴上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595" y="920262"/>
            <a:ext cx="5783608" cy="3045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595" y="4175513"/>
            <a:ext cx="282912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019" y="4175513"/>
            <a:ext cx="282912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1878368" y="801658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75663" y="406505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21527" y="4065054"/>
            <a:ext cx="43693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美化前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408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美化图形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173888"/>
            <a:ext cx="6835067" cy="1019658"/>
          </a:xfrm>
        </p:spPr>
        <p:txBody>
          <a:bodyPr/>
          <a:lstStyle/>
          <a:p>
            <a:r>
              <a:rPr lang="zh-CN" altLang="en-US" dirty="0" smtClean="0"/>
              <a:t>绘制三个同心球面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776" y="3895934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776" y="759919"/>
            <a:ext cx="6426530" cy="29846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1885409" y="67577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85409" y="378839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52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句柄图形系统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79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层次结构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6835067" cy="506046"/>
          </a:xfrm>
        </p:spPr>
        <p:txBody>
          <a:bodyPr/>
          <a:lstStyle/>
          <a:p>
            <a:r>
              <a:rPr lang="zh-CN" altLang="en-US" dirty="0" smtClean="0"/>
              <a:t>常见句柄图形对象的层次结构如下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76611" y="4110691"/>
            <a:ext cx="1565453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窗口 </a:t>
            </a:r>
            <a:r>
              <a:rPr lang="en-US" altLang="zh-CN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figure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6315" y="5000656"/>
            <a:ext cx="820523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菜单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21835" y="5000656"/>
            <a:ext cx="982676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工具栏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76610" y="5000656"/>
            <a:ext cx="1565453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坐标轴 </a:t>
            </a:r>
            <a:r>
              <a:rPr lang="en-US" altLang="zh-CN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axes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39282" y="5887701"/>
            <a:ext cx="1274065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图形 </a:t>
            </a:r>
            <a:r>
              <a:rPr lang="en-US" altLang="zh-CN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plot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1194" y="5890621"/>
            <a:ext cx="1361848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标题 </a:t>
            </a:r>
            <a:r>
              <a:rPr lang="en-US" altLang="zh-CN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title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838" y="923644"/>
            <a:ext cx="3260549" cy="29042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矩形 14"/>
          <p:cNvSpPr/>
          <p:nvPr/>
        </p:nvSpPr>
        <p:spPr>
          <a:xfrm>
            <a:off x="7564304" y="5887698"/>
            <a:ext cx="1477210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图例 </a:t>
            </a:r>
            <a:r>
              <a:rPr lang="en-US" altLang="zh-CN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legend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70889" y="5887698"/>
            <a:ext cx="2145567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坐标轴标签 </a:t>
            </a:r>
            <a:r>
              <a:rPr lang="en-US" altLang="zh-CN" dirty="0" err="1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xlabel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8" name="肘形连接符 17"/>
          <p:cNvCxnSpPr>
            <a:stCxn id="5" idx="2"/>
            <a:endCxn id="6" idx="0"/>
          </p:cNvCxnSpPr>
          <p:nvPr/>
        </p:nvCxnSpPr>
        <p:spPr>
          <a:xfrm rot="5400000">
            <a:off x="3880338" y="3721655"/>
            <a:ext cx="485241" cy="2072761"/>
          </a:xfrm>
          <a:prstGeom prst="bentConnector3">
            <a:avLst/>
          </a:prstGeom>
          <a:ln w="95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5" idx="2"/>
            <a:endCxn id="9" idx="0"/>
          </p:cNvCxnSpPr>
          <p:nvPr/>
        </p:nvCxnSpPr>
        <p:spPr>
          <a:xfrm rot="5400000">
            <a:off x="4916718" y="4758035"/>
            <a:ext cx="485241" cy="1"/>
          </a:xfrm>
          <a:prstGeom prst="bentConnector3">
            <a:avLst/>
          </a:prstGeom>
          <a:ln w="95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5" idx="2"/>
            <a:endCxn id="7" idx="0"/>
          </p:cNvCxnSpPr>
          <p:nvPr/>
        </p:nvCxnSpPr>
        <p:spPr>
          <a:xfrm rot="16200000" flipH="1">
            <a:off x="5993635" y="3681117"/>
            <a:ext cx="485241" cy="2153835"/>
          </a:xfrm>
          <a:prstGeom prst="bentConnector3">
            <a:avLst/>
          </a:prstGeom>
          <a:ln w="95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9" idx="2"/>
            <a:endCxn id="10" idx="0"/>
          </p:cNvCxnSpPr>
          <p:nvPr/>
        </p:nvCxnSpPr>
        <p:spPr>
          <a:xfrm rot="5400000">
            <a:off x="3676666" y="4405029"/>
            <a:ext cx="482321" cy="2483022"/>
          </a:xfrm>
          <a:prstGeom prst="bentConnector3">
            <a:avLst/>
          </a:prstGeom>
          <a:ln w="95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9" idx="2"/>
            <a:endCxn id="12" idx="0"/>
          </p:cNvCxnSpPr>
          <p:nvPr/>
        </p:nvCxnSpPr>
        <p:spPr>
          <a:xfrm rot="5400000">
            <a:off x="4458108" y="5189391"/>
            <a:ext cx="485241" cy="917219"/>
          </a:xfrm>
          <a:prstGeom prst="bentConnector3">
            <a:avLst/>
          </a:prstGeom>
          <a:ln w="95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9" idx="2"/>
            <a:endCxn id="15" idx="0"/>
          </p:cNvCxnSpPr>
          <p:nvPr/>
        </p:nvCxnSpPr>
        <p:spPr>
          <a:xfrm rot="16200000" flipH="1">
            <a:off x="6489964" y="4074753"/>
            <a:ext cx="482318" cy="3143572"/>
          </a:xfrm>
          <a:prstGeom prst="bentConnector3">
            <a:avLst/>
          </a:prstGeom>
          <a:ln w="95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9" idx="2"/>
            <a:endCxn id="16" idx="0"/>
          </p:cNvCxnSpPr>
          <p:nvPr/>
        </p:nvCxnSpPr>
        <p:spPr>
          <a:xfrm rot="16200000" flipH="1">
            <a:off x="5460346" y="5104371"/>
            <a:ext cx="482318" cy="1084336"/>
          </a:xfrm>
          <a:prstGeom prst="bentConnector3">
            <a:avLst/>
          </a:prstGeom>
          <a:ln w="95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5701506" y="1016933"/>
            <a:ext cx="1466309" cy="1692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882050" y="1646438"/>
            <a:ext cx="614788" cy="11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913062" y="2750485"/>
            <a:ext cx="1475085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5701505" y="1318848"/>
            <a:ext cx="1466310" cy="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6178062" y="2337148"/>
            <a:ext cx="989590" cy="87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 flipV="1">
            <a:off x="5701505" y="1497667"/>
            <a:ext cx="1466147" cy="4952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5210037" y="3739662"/>
            <a:ext cx="1951934" cy="586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6134478" y="3228508"/>
            <a:ext cx="1033174" cy="618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167651" y="832958"/>
            <a:ext cx="101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菜单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167651" y="1124407"/>
            <a:ext cx="101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工具栏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167651" y="1803812"/>
            <a:ext cx="101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标题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167651" y="2149076"/>
            <a:ext cx="101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图形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167651" y="3048000"/>
            <a:ext cx="101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图例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167651" y="3547735"/>
            <a:ext cx="1240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坐标轴标签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2002182" y="1465258"/>
            <a:ext cx="879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窗口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2002182" y="2550781"/>
            <a:ext cx="879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坐标轴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40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绘图函数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图形美化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句柄图形系统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图形对象</a:t>
            </a:r>
            <a:endParaRPr lang="en-US" altLang="zh-CN" dirty="0" smtClean="0"/>
          </a:p>
          <a:p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利用不同的函数来创建图形对象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获取当前活动的对象句柄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利用</a:t>
            </a:r>
            <a:r>
              <a:rPr lang="en-US" altLang="zh-CN" dirty="0" smtClean="0"/>
              <a:t>delete()</a:t>
            </a:r>
            <a:r>
              <a:rPr lang="zh-CN" altLang="en-US" dirty="0" smtClean="0"/>
              <a:t>删除指定对象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30" y="1001713"/>
            <a:ext cx="3899100" cy="8255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6314802" y="875875"/>
            <a:ext cx="2652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若创建坐标轴时无窗口，则自动创建一个窗口；</a:t>
            </a:r>
            <a:endParaRPr lang="en-US" altLang="zh-CN" sz="1600" dirty="0" smtClean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/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若创建图形时无坐标轴，则自动创建一个坐标轴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130" y="2984479"/>
            <a:ext cx="3105310" cy="8255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130" y="4967245"/>
            <a:ext cx="3340272" cy="8318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237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获取</a:t>
            </a:r>
            <a:endParaRPr lang="en-US" altLang="zh-CN" dirty="0" smtClean="0"/>
          </a:p>
          <a:p>
            <a:r>
              <a:rPr lang="zh-CN" altLang="en-US" dirty="0" smtClean="0"/>
              <a:t>图形对象的属性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24783" y="76213"/>
            <a:ext cx="6835067" cy="6057900"/>
          </a:xfrm>
        </p:spPr>
        <p:txBody>
          <a:bodyPr/>
          <a:lstStyle/>
          <a:p>
            <a:r>
              <a:rPr lang="zh-CN" altLang="en-US" dirty="0" smtClean="0"/>
              <a:t>创建对象时、或创建后获取当前对象的句柄，利用</a:t>
            </a:r>
            <a:r>
              <a:rPr lang="en-US" altLang="zh-CN" dirty="0" smtClean="0"/>
              <a:t>get()</a:t>
            </a:r>
            <a:r>
              <a:rPr lang="zh-CN" altLang="en-US" dirty="0" smtClean="0"/>
              <a:t>获取其指定属性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63" y="1030282"/>
            <a:ext cx="2076557" cy="8572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567" y="2085656"/>
            <a:ext cx="2508379" cy="5207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164" y="1001713"/>
            <a:ext cx="2743341" cy="8509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1164" y="2085656"/>
            <a:ext cx="2743341" cy="7300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567" y="3445031"/>
            <a:ext cx="2070206" cy="8445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2692" y="3445031"/>
            <a:ext cx="3351813" cy="32577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1879512" y="91548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73196" y="1941158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75480" y="91548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69164" y="1941158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73196" y="333139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88820" y="3352411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1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endParaRPr lang="en-US" altLang="zh-CN" dirty="0" smtClean="0"/>
          </a:p>
          <a:p>
            <a:r>
              <a:rPr lang="zh-CN" altLang="en-US" dirty="0" smtClean="0"/>
              <a:t>图形</a:t>
            </a:r>
            <a:r>
              <a:rPr lang="zh-CN" altLang="en-US" dirty="0"/>
              <a:t>对象的属性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set()</a:t>
            </a:r>
            <a:r>
              <a:rPr lang="zh-CN" altLang="en-US" dirty="0" smtClean="0"/>
              <a:t>设置图形对象的属性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sz="800" dirty="0"/>
          </a:p>
          <a:p>
            <a:r>
              <a:rPr lang="zh-CN" altLang="en-US" dirty="0" smtClean="0"/>
              <a:t>也可以直接获取图形对象的属性并设置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135" y="1058863"/>
            <a:ext cx="3473629" cy="8255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385" y="2778106"/>
            <a:ext cx="2691759" cy="12128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385" y="4171827"/>
            <a:ext cx="282912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022385" y="266173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22385" y="406926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5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形成</a:t>
            </a:r>
            <a:endParaRPr lang="en-US" altLang="zh-CN" dirty="0" smtClean="0"/>
          </a:p>
          <a:p>
            <a:r>
              <a:rPr lang="zh-CN" altLang="en-US" dirty="0" smtClean="0"/>
              <a:t>层次结构的属性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窗口</a:t>
            </a:r>
            <a:r>
              <a:rPr lang="en-US" altLang="zh-CN" dirty="0" smtClean="0"/>
              <a:t>figure</a:t>
            </a:r>
            <a:r>
              <a:rPr lang="zh-CN" altLang="en-US" dirty="0" smtClean="0"/>
              <a:t>中的属性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坐标轴</a:t>
            </a:r>
            <a:r>
              <a:rPr lang="en-US" altLang="zh-CN" dirty="0" smtClean="0"/>
              <a:t>axes</a:t>
            </a:r>
            <a:r>
              <a:rPr lang="zh-CN" altLang="en-US" dirty="0" smtClean="0"/>
              <a:t>中的属性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sz="1000" dirty="0" smtClean="0"/>
          </a:p>
          <a:p>
            <a:r>
              <a:rPr lang="zh-CN" altLang="en-US" dirty="0" smtClean="0"/>
              <a:t>获取图形数据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740" y="963478"/>
            <a:ext cx="3283119" cy="11621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740" y="5542118"/>
            <a:ext cx="2756042" cy="11557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861" y="5542118"/>
            <a:ext cx="3092609" cy="5016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207148" y="505768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30929" y="505768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740" y="2939762"/>
            <a:ext cx="3695890" cy="14351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19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查询图形对象属性的含义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在帮助手册中可查询到某类图形对象所有属性的含义和取值范围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662" y="1352542"/>
            <a:ext cx="1282766" cy="29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662" y="1936631"/>
            <a:ext cx="1568531" cy="3365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662" y="2565172"/>
            <a:ext cx="3017342" cy="41020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770" y="2565172"/>
            <a:ext cx="3037705" cy="42039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743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绘图函数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49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二维</a:t>
            </a:r>
            <a:endParaRPr lang="en-US" altLang="zh-CN" dirty="0" smtClean="0"/>
          </a:p>
          <a:p>
            <a:r>
              <a:rPr lang="zh-CN" altLang="en-US" dirty="0" smtClean="0"/>
              <a:t>绘图函数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137483" y="227013"/>
            <a:ext cx="6835067" cy="6057900"/>
          </a:xfrm>
        </p:spPr>
        <p:txBody>
          <a:bodyPr/>
          <a:lstStyle/>
          <a:p>
            <a:r>
              <a:rPr lang="en-US" altLang="zh-CN" dirty="0" smtClean="0"/>
              <a:t>plot()</a:t>
            </a:r>
            <a:r>
              <a:rPr lang="zh-CN" altLang="en-US" dirty="0" smtClean="0"/>
              <a:t>是最基本的绘图函数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83" y="3166437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83" y="1466497"/>
            <a:ext cx="1441524" cy="5461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421" y="1466497"/>
            <a:ext cx="1847945" cy="8445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1421" y="3166437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1972688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72688" y="267078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06626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06626" y="267078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15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维</a:t>
            </a:r>
            <a:endParaRPr lang="en-US" altLang="zh-CN" dirty="0" smtClean="0"/>
          </a:p>
          <a:p>
            <a:r>
              <a:rPr lang="zh-CN" altLang="en-US" dirty="0" smtClean="0"/>
              <a:t>绘图函数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plot()</a:t>
            </a:r>
            <a:r>
              <a:rPr lang="zh-CN" altLang="en-US" dirty="0" smtClean="0"/>
              <a:t>中通过参数指定线型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271" y="1508295"/>
            <a:ext cx="1879697" cy="838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271" y="3212183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137483" y="99933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37483" y="266840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50805"/>
              </p:ext>
            </p:extLst>
          </p:nvPr>
        </p:nvGraphicFramePr>
        <p:xfrm>
          <a:off x="5963479" y="1508295"/>
          <a:ext cx="295157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05"/>
                <a:gridCol w="984739"/>
                <a:gridCol w="13595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颜色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点型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线型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FF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b</a:t>
                      </a:r>
                      <a:endParaRPr lang="zh-CN" altLang="en-US" b="1" dirty="0">
                        <a:solidFill>
                          <a:srgbClr val="0000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.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-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FF0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g</a:t>
                      </a:r>
                      <a:endParaRPr lang="zh-CN" altLang="en-US" b="1" dirty="0">
                        <a:solidFill>
                          <a:srgbClr val="00FF0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o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: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r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x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-.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FFFF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c</a:t>
                      </a:r>
                      <a:endParaRPr lang="zh-CN" altLang="en-US" b="1" dirty="0">
                        <a:solidFill>
                          <a:srgbClr val="00FF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+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--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FF0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y</a:t>
                      </a:r>
                      <a:endParaRPr lang="zh-CN" altLang="en-US" b="1" dirty="0">
                        <a:solidFill>
                          <a:srgbClr val="FFFF0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*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(none)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k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s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w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d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v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&lt;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&gt;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^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p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6701" y="1975817"/>
            <a:ext cx="241312" cy="1968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4000" y="2323760"/>
            <a:ext cx="266714" cy="21591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3051" y="2690754"/>
            <a:ext cx="228612" cy="2095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0351" y="3051398"/>
            <a:ext cx="254013" cy="22226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3526" y="3424742"/>
            <a:ext cx="247663" cy="20956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0351" y="3785386"/>
            <a:ext cx="254013" cy="1905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40351" y="4126979"/>
            <a:ext cx="254013" cy="23496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27650" y="4513024"/>
            <a:ext cx="279414" cy="2286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27650" y="4892719"/>
            <a:ext cx="279414" cy="23496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30825" y="5278764"/>
            <a:ext cx="273064" cy="22226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27650" y="5652108"/>
            <a:ext cx="279414" cy="22226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43526" y="6025453"/>
            <a:ext cx="247663" cy="22861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33306" y="1956017"/>
            <a:ext cx="260363" cy="24131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33306" y="2303604"/>
            <a:ext cx="260363" cy="25401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26955" y="2663892"/>
            <a:ext cx="273064" cy="26671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433306" y="3036881"/>
            <a:ext cx="260363" cy="27306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36481" y="3416219"/>
            <a:ext cx="254013" cy="26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5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双纵轴</a:t>
            </a:r>
            <a:endParaRPr lang="en-US" altLang="zh-CN" dirty="0" smtClean="0"/>
          </a:p>
          <a:p>
            <a:r>
              <a:rPr lang="zh-CN" altLang="en-US" dirty="0" smtClean="0"/>
              <a:t>绘图函数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plotyy</a:t>
            </a:r>
            <a:r>
              <a:rPr lang="en-US" altLang="zh-CN" dirty="0" smtClean="0"/>
              <a:t>()</a:t>
            </a:r>
            <a:r>
              <a:rPr lang="zh-CN" altLang="en-US" dirty="0" smtClean="0"/>
              <a:t>绘制双纵轴图形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743" y="1517939"/>
            <a:ext cx="2381372" cy="831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743" y="3286737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212154" y="100330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17389" y="272883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75120" y="4311238"/>
            <a:ext cx="2652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多次调用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plot()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可以绘制多个图形；</a:t>
            </a:r>
            <a:r>
              <a:rPr lang="en-US" altLang="zh-CN" sz="1600" dirty="0" err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plotyy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()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仅用于多个图形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Y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轴范围不同的情况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76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三维</a:t>
            </a:r>
            <a:endParaRPr lang="en-US" altLang="zh-CN" dirty="0" smtClean="0"/>
          </a:p>
          <a:p>
            <a:r>
              <a:rPr lang="zh-CN" altLang="en-US" dirty="0" smtClean="0"/>
              <a:t>绘图函数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plot3()</a:t>
            </a:r>
            <a:r>
              <a:rPr lang="zh-CN" altLang="en-US" dirty="0" smtClean="0"/>
              <a:t>绘制三维曲线、</a:t>
            </a:r>
            <a:r>
              <a:rPr lang="en-US" altLang="zh-CN" dirty="0" smtClean="0"/>
              <a:t>surf()</a:t>
            </a:r>
            <a:r>
              <a:rPr lang="zh-CN" altLang="en-US" dirty="0" smtClean="0"/>
              <a:t>绘制三维曲面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83" y="3459025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258" y="1470056"/>
            <a:ext cx="1866996" cy="11557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270" y="3459025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1972688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72688" y="298444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06626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06626" y="298444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270" y="1465965"/>
            <a:ext cx="2660787" cy="8826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083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统计</a:t>
            </a:r>
            <a:endParaRPr lang="en-US" altLang="zh-CN" dirty="0" smtClean="0"/>
          </a:p>
          <a:p>
            <a:r>
              <a:rPr lang="zh-CN" altLang="en-US" dirty="0" smtClean="0"/>
              <a:t>绘图函数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bar()</a:t>
            </a:r>
            <a:r>
              <a:rPr lang="zh-CN" altLang="en-US" dirty="0" smtClean="0"/>
              <a:t>绘制直方图、</a:t>
            </a:r>
            <a:r>
              <a:rPr lang="en-US" altLang="zh-CN" dirty="0" smtClean="0"/>
              <a:t>pie()</a:t>
            </a:r>
            <a:r>
              <a:rPr lang="zh-CN" altLang="en-US" dirty="0" smtClean="0"/>
              <a:t>绘制饼图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83" y="1485900"/>
            <a:ext cx="1568531" cy="5524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843" y="3077107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558" y="3077107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501" y="1485900"/>
            <a:ext cx="1606633" cy="5524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1972688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72688" y="253438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06626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06626" y="253438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29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等高线</a:t>
            </a:r>
            <a:endParaRPr lang="en-US" altLang="zh-CN" dirty="0" smtClean="0"/>
          </a:p>
          <a:p>
            <a:r>
              <a:rPr lang="zh-CN" altLang="en-US" dirty="0" smtClean="0"/>
              <a:t>绘制函数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contour()</a:t>
            </a:r>
            <a:r>
              <a:rPr lang="zh-CN" altLang="en-US" dirty="0" smtClean="0"/>
              <a:t>绘制二维等高线、</a:t>
            </a:r>
            <a:r>
              <a:rPr lang="en-US" altLang="zh-CN" dirty="0" err="1" smtClean="0"/>
              <a:t>isosurface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patch()</a:t>
            </a:r>
            <a:r>
              <a:rPr lang="zh-CN" altLang="en-US" dirty="0" smtClean="0"/>
              <a:t>绘制三维等高面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72688" y="1123159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72688" y="310588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42147" y="1123159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42147" y="310588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791" y="3644425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791" y="1665886"/>
            <a:ext cx="3384724" cy="11875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483" y="3644425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7483" y="1671414"/>
            <a:ext cx="2838596" cy="11430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261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2554</TotalTime>
  <Words>612</Words>
  <Application>Microsoft Office PowerPoint</Application>
  <PresentationFormat>全屏显示(4:3)</PresentationFormat>
  <Paragraphs>211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楷体</vt:lpstr>
      <vt:lpstr>宋体</vt:lpstr>
      <vt:lpstr>微软雅黑</vt:lpstr>
      <vt:lpstr>幼圆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田野</dc:creator>
  <cp:lastModifiedBy>616338357@qq.com</cp:lastModifiedBy>
  <cp:revision>844</cp:revision>
  <dcterms:created xsi:type="dcterms:W3CDTF">2019-09-02T01:24:59Z</dcterms:created>
  <dcterms:modified xsi:type="dcterms:W3CDTF">2019-09-09T01:31:55Z</dcterms:modified>
</cp:coreProperties>
</file>