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25156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32141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15663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163615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2881039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4265626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4195777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2950889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5" name="椭圆 14"/>
          <p:cNvSpPr/>
          <p:nvPr userDrawn="1"/>
        </p:nvSpPr>
        <p:spPr>
          <a:xfrm>
            <a:off x="1111250" y="551051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406650" y="558036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第四讲：文件操作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26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读取数值文本文件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dlmread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读取数值文本文件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08" y="1478860"/>
            <a:ext cx="2654436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08" y="2896867"/>
            <a:ext cx="55501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1909" y="1524289"/>
            <a:ext cx="3607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注意设置正确的分隔符，这里是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‘#’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.txt</a:t>
            </a:r>
            <a:r>
              <a:rPr lang="zh-CN" altLang="en-US" dirty="0" smtClean="0"/>
              <a:t>文件比较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115493"/>
          </a:xfrm>
        </p:spPr>
        <p:txBody>
          <a:bodyPr/>
          <a:lstStyle/>
          <a:p>
            <a:r>
              <a:rPr lang="zh-CN" altLang="en-US" dirty="0"/>
              <a:t>相同数据的</a:t>
            </a:r>
            <a:r>
              <a:rPr lang="en-US" altLang="zh-CN" dirty="0"/>
              <a:t>.mat</a:t>
            </a:r>
            <a:r>
              <a:rPr lang="zh-CN" altLang="en-US" dirty="0"/>
              <a:t>和</a:t>
            </a:r>
            <a:r>
              <a:rPr lang="en-US" altLang="zh-CN" dirty="0"/>
              <a:t>.txt</a:t>
            </a:r>
            <a:r>
              <a:rPr lang="zh-CN" altLang="en-US" dirty="0"/>
              <a:t>文件的大小</a:t>
            </a:r>
            <a:r>
              <a:rPr lang="zh-CN" altLang="en-US" dirty="0" smtClean="0"/>
              <a:t>相近，但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的读写速度更快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03" y="4451418"/>
            <a:ext cx="1994002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0" y="4451418"/>
            <a:ext cx="3785275" cy="231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03" y="1674830"/>
            <a:ext cx="3086259" cy="2063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18661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6881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文件属性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77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写入纯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fprintf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写入纯文本文件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83" y="1519240"/>
            <a:ext cx="3981655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83" y="4273875"/>
            <a:ext cx="1358970" cy="1378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8385" y="98561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372484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读取纯</a:t>
            </a:r>
            <a:endParaRPr lang="en-US" altLang="zh-CN" dirty="0" smtClean="0"/>
          </a:p>
          <a:p>
            <a:r>
              <a:rPr lang="zh-CN" altLang="en-US" dirty="0" smtClean="0"/>
              <a:t>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fgetl</a:t>
            </a:r>
            <a:r>
              <a:rPr lang="en-US" altLang="zh-CN" dirty="0" smtClean="0"/>
              <a:t>()</a:t>
            </a:r>
            <a:r>
              <a:rPr lang="zh-CN" altLang="en-US" dirty="0" smtClean="0"/>
              <a:t>按行读入纯文本文件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43" y="1448401"/>
            <a:ext cx="4921503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43" y="3742368"/>
            <a:ext cx="5480332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15801" y="9233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15801" y="3184495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8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读取混合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textscan</a:t>
            </a:r>
            <a:r>
              <a:rPr lang="en-US" altLang="zh-CN" dirty="0" smtClean="0"/>
              <a:t>()</a:t>
            </a:r>
            <a:r>
              <a:rPr lang="zh-CN" altLang="en-US" dirty="0" smtClean="0"/>
              <a:t>格式化读入文本文件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05" y="3203119"/>
            <a:ext cx="3880049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05" y="4711388"/>
            <a:ext cx="6718645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905" y="1278668"/>
            <a:ext cx="1447874" cy="1276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8385" y="265125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4172051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7483" y="753092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464" y="5626971"/>
            <a:ext cx="787440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942" y="5626971"/>
            <a:ext cx="34291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752" y="5633320"/>
            <a:ext cx="317516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728" y="5626971"/>
            <a:ext cx="33021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25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正则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正则表达式用于匹配字符串，常用来检索文本</a:t>
            </a:r>
            <a:endParaRPr lang="en-US" altLang="zh-CN" dirty="0" smtClean="0"/>
          </a:p>
          <a:p>
            <a:r>
              <a:rPr lang="zh-CN" altLang="en-US" dirty="0" smtClean="0"/>
              <a:t>常用的字符匹配符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连续匹配限定符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5581"/>
              </p:ext>
            </p:extLst>
          </p:nvPr>
        </p:nvGraphicFramePr>
        <p:xfrm>
          <a:off x="3037961" y="1343985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[^a1b2c3]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匹配括号内任意字符之外的一个字符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[a-g]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匹配从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到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g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的任一字符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匹配任一字母、数字、下划线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匹配任一空白字符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匹配任一数字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407"/>
              </p:ext>
            </p:extLst>
          </p:nvPr>
        </p:nvGraphicFramePr>
        <p:xfrm>
          <a:off x="3037961" y="4809327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expr?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零或一次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expr*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零或多次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expr+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一或多次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expr{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至少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m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次至多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位置锚定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零宽断言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55674"/>
              </p:ext>
            </p:extLst>
          </p:nvPr>
        </p:nvGraphicFramePr>
        <p:xfrm>
          <a:off x="3037961" y="958312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^expr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必须出现在原字符串开头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expr$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必须出现在原字符串末尾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\&lt;expr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必须出现在某个单词开头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expr\&gt;</a:t>
                      </a:r>
                      <a:endParaRPr lang="zh-CN" altLang="en-US" sz="14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必须出现在某个单词末尾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16079"/>
              </p:ext>
            </p:extLst>
          </p:nvPr>
        </p:nvGraphicFramePr>
        <p:xfrm>
          <a:off x="3037961" y="3728471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expr(?=test)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(?&lt;=test)expr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expr(?!test)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，且后面必须不匹配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(?&lt;!test)expr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，且前面必须不匹配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5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正则</a:t>
            </a:r>
            <a:endParaRPr lang="en-US" altLang="zh-CN" dirty="0" smtClean="0"/>
          </a:p>
          <a:p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46113"/>
          </a:xfrm>
        </p:spPr>
        <p:txBody>
          <a:bodyPr/>
          <a:lstStyle/>
          <a:p>
            <a:r>
              <a:rPr lang="zh-CN" altLang="en-US" dirty="0" smtClean="0"/>
              <a:t>获取文本中所有数学不及格的</a:t>
            </a:r>
            <a:r>
              <a:rPr lang="en-US" altLang="zh-CN" dirty="0" smtClean="0"/>
              <a:t>17</a:t>
            </a:r>
            <a:r>
              <a:rPr lang="zh-CN" altLang="en-US" dirty="0" smtClean="0"/>
              <a:t>级学生姓名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29" y="1456746"/>
            <a:ext cx="3499030" cy="2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125996" y="1899143"/>
            <a:ext cx="516340" cy="222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25996" y="2295555"/>
            <a:ext cx="410832" cy="20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0810" y="2494852"/>
            <a:ext cx="276018" cy="193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9442" y="3282506"/>
            <a:ext cx="492894" cy="216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37719" y="4046493"/>
            <a:ext cx="399109" cy="217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13955" y="4648288"/>
            <a:ext cx="205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滥用空格，科目大小写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混用，科目顺序不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统一，总之乱七八糟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0283" y="1358003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08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regexp</a:t>
            </a:r>
            <a:r>
              <a:rPr lang="en-US" altLang="zh-CN" dirty="0"/>
              <a:t>()</a:t>
            </a:r>
            <a:r>
              <a:rPr lang="zh-CN" altLang="en-US" dirty="0"/>
              <a:t>来通过正则表达式匹配字符串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53" y="1044019"/>
            <a:ext cx="6225855" cy="413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94" y="5440341"/>
            <a:ext cx="5721644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4262" y="91940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4262" y="531629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4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读写图像文件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8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读写文本文件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读写图像文件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读取网页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imread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读取图像文件，并利用</a:t>
            </a:r>
            <a:r>
              <a:rPr lang="en-US" altLang="zh-CN" dirty="0" err="1" smtClean="0"/>
              <a:t>imshow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58" y="3637780"/>
            <a:ext cx="2764097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58" y="1815633"/>
            <a:ext cx="236232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85" y="3637780"/>
            <a:ext cx="1905098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31124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37483" y="3111907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57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zh-CN" altLang="en-US" dirty="0" smtClean="0"/>
              <a:t>图像文件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-24231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200" dirty="0" smtClean="0"/>
              <a:t>利用</a:t>
            </a:r>
            <a:r>
              <a:rPr lang="en-US" altLang="zh-CN" sz="2200" dirty="0" smtClean="0"/>
              <a:t>print()</a:t>
            </a:r>
            <a:r>
              <a:rPr lang="zh-CN" altLang="en-US" sz="2200" dirty="0" smtClean="0"/>
              <a:t>提取窗口内的图像，并利用</a:t>
            </a:r>
            <a:r>
              <a:rPr lang="en-US" altLang="zh-CN" sz="2200" dirty="0" err="1" smtClean="0"/>
              <a:t>imwrite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写入图像文件</a:t>
            </a:r>
            <a:endParaRPr lang="en-US" altLang="zh-CN" sz="2200" dirty="0" smtClean="0"/>
          </a:p>
          <a:p>
            <a:r>
              <a:rPr lang="zh-CN" altLang="en-US" sz="2200" dirty="0"/>
              <a:t>绘制动态的正弦曲线变化并保存为</a:t>
            </a:r>
            <a:r>
              <a:rPr lang="en-US" altLang="zh-CN" sz="2200" dirty="0"/>
              <a:t>gif</a:t>
            </a:r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34" y="4807392"/>
            <a:ext cx="2692687" cy="2018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078" y="1160381"/>
            <a:ext cx="5758112" cy="357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46937" y="1042138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287" y="4684294"/>
            <a:ext cx="12337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得到的图像文件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6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</a:t>
            </a:r>
            <a:endParaRPr lang="en-US" altLang="zh-CN" dirty="0" smtClean="0"/>
          </a:p>
          <a:p>
            <a:r>
              <a:rPr lang="en-US" altLang="zh-CN" dirty="0" smtClean="0"/>
              <a:t>.fig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.fig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MATLAB</a:t>
            </a:r>
            <a:r>
              <a:rPr lang="zh-CN" altLang="en-US" dirty="0"/>
              <a:t>特有</a:t>
            </a:r>
            <a:r>
              <a:rPr lang="zh-CN" altLang="en-US" dirty="0" smtClean="0"/>
              <a:t>的图形对象文件，可存储所有的窗口、坐标轴、控件等对象</a:t>
            </a:r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saveas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.fig</a:t>
            </a:r>
            <a:r>
              <a:rPr lang="zh-CN" altLang="en-US" dirty="0" smtClean="0"/>
              <a:t>文件，利用</a:t>
            </a:r>
            <a:r>
              <a:rPr lang="en-US" altLang="zh-CN" dirty="0" err="1" smtClean="0"/>
              <a:t>uiopen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.fig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14" y="2328416"/>
            <a:ext cx="411501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14" y="357096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845" y="2211279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74502" y="3448432"/>
            <a:ext cx="10188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.fig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83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sz="2800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xlswrite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15654"/>
            <a:ext cx="2298818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91" y="3034664"/>
            <a:ext cx="6534486" cy="229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456608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337696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sz="2800" dirty="0" smtClean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xlsread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68" y="1543626"/>
            <a:ext cx="2667137" cy="228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68" y="3095080"/>
            <a:ext cx="4134062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247067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6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 smtClean="0"/>
              <a:t>Excel</a:t>
            </a:r>
            <a:r>
              <a:rPr lang="zh-CN" altLang="en-US" dirty="0" smtClean="0"/>
              <a:t>文件表格设置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Excel.Workbooks</a:t>
            </a:r>
            <a:r>
              <a:rPr lang="zh-CN" altLang="en-US" dirty="0" smtClean="0"/>
              <a:t>接口提供的一系列函数对表格进行复杂的设置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61" y="1517772"/>
            <a:ext cx="5031402" cy="41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4178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9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Excel</a:t>
            </a:r>
            <a:r>
              <a:rPr lang="zh-CN" altLang="en-US" dirty="0"/>
              <a:t>文件表格设置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80" y="5152408"/>
            <a:ext cx="3581584" cy="15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35" y="288388"/>
            <a:ext cx="5499364" cy="4667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869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180" y="5045817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51944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r>
              <a:rPr lang="zh-CN" altLang="en-US" dirty="0" smtClean="0"/>
              <a:t>网页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12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读取网页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976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urlread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将网页保存在一个字符串变量中，并利用正则表达式进行信息抓取</a:t>
            </a:r>
            <a:endParaRPr lang="en-US" altLang="zh-CN" dirty="0" smtClean="0"/>
          </a:p>
          <a:p>
            <a:r>
              <a:rPr lang="zh-CN" altLang="en-US" dirty="0" smtClean="0"/>
              <a:t>通过网站获取经开区单价最贵的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个小区信息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31" y="1702191"/>
            <a:ext cx="7034059" cy="5087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7372" y="1273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7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读写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9151" y="1977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06" y="661179"/>
            <a:ext cx="5035809" cy="1822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06" y="3147310"/>
            <a:ext cx="6204269" cy="3587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79151" y="262952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0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发送邮件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05901"/>
            <a:ext cx="7006517" cy="605790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setpref</a:t>
            </a:r>
            <a:r>
              <a:rPr lang="en-US" altLang="zh-CN" dirty="0" smtClean="0"/>
              <a:t>()</a:t>
            </a:r>
            <a:r>
              <a:rPr lang="zh-CN" altLang="en-US" dirty="0" smtClean="0"/>
              <a:t>配置邮箱，并利用</a:t>
            </a:r>
            <a:r>
              <a:rPr lang="en-US" altLang="zh-CN" dirty="0" err="1" smtClean="0"/>
              <a:t>sendmail</a:t>
            </a:r>
            <a:r>
              <a:rPr lang="en-US" altLang="zh-CN" dirty="0" smtClean="0"/>
              <a:t>()</a:t>
            </a:r>
            <a:r>
              <a:rPr lang="zh-CN" altLang="en-US" dirty="0" smtClean="0"/>
              <a:t>发送邮件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13" y="796342"/>
            <a:ext cx="6127286" cy="13219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13" y="5229265"/>
            <a:ext cx="2533978" cy="1410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26586" y="225060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3872" y="674485"/>
            <a:ext cx="8166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SMTP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6586" y="5148402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邮件内容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13" y="2371959"/>
            <a:ext cx="5234710" cy="2603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871923" y="3063806"/>
            <a:ext cx="1272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SMTP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密码是专用密码，通常不是邮箱密码</a:t>
            </a:r>
            <a:endParaRPr lang="en-US" altLang="zh-CN" sz="1600" dirty="0" smtClean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221415" y="3534509"/>
            <a:ext cx="779585" cy="67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.mat</a:t>
            </a:r>
            <a:r>
              <a:rPr lang="zh-CN" altLang="en-US" dirty="0" smtClean="0"/>
              <a:t>文件是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特有的二进制文件格式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文件可以存储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中的多个矩阵、结构体和对象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57" y="893297"/>
            <a:ext cx="3661918" cy="2705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99" y="4827535"/>
            <a:ext cx="2603634" cy="1028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</a:t>
            </a:r>
            <a:endParaRPr lang="en-US" altLang="zh-CN" dirty="0" smtClean="0"/>
          </a:p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save()</a:t>
            </a:r>
            <a:r>
              <a:rPr lang="zh-CN" altLang="en-US" dirty="0" smtClean="0"/>
              <a:t>写入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默认情况下写入的内容会覆盖旧的数据，可以利用 </a:t>
            </a:r>
            <a:r>
              <a:rPr lang="en-US" altLang="zh-CN" dirty="0" smtClean="0">
                <a:solidFill>
                  <a:srgbClr val="0000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’-append’ </a:t>
            </a:r>
            <a:r>
              <a:rPr lang="zh-CN" altLang="en-US" dirty="0" smtClean="0"/>
              <a:t>将覆盖改为添加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8" y="1226801"/>
            <a:ext cx="24004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42" y="1226801"/>
            <a:ext cx="2444876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2688" y="11153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3642" y="111535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61074" y="389802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61074" y="478446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855" y="4025075"/>
            <a:ext cx="294020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855" y="4929140"/>
            <a:ext cx="2432175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50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endParaRPr lang="en-US" altLang="zh-CN" dirty="0" smtClean="0"/>
          </a:p>
          <a:p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load()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可将一个</a:t>
            </a:r>
            <a:r>
              <a:rPr lang="en-US" altLang="zh-CN" dirty="0" smtClean="0"/>
              <a:t>.mat</a:t>
            </a:r>
            <a:r>
              <a:rPr lang="zh-CN" altLang="en-US" dirty="0" smtClean="0"/>
              <a:t>文件里的所有变量读入一个结构体中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58" y="4195202"/>
            <a:ext cx="1936850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58" y="4965898"/>
            <a:ext cx="4375375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58" y="886702"/>
            <a:ext cx="2355971" cy="8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258" y="1846754"/>
            <a:ext cx="5131064" cy="1397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032258" y="7908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8147" y="173813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32258" y="40944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32258" y="485385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58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文件路径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读写文件时既可以用相对路径也可以用绝对路径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9" y="1520077"/>
            <a:ext cx="4921503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19" y="3464157"/>
            <a:ext cx="3721291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48147" y="102009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8147" y="29163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9456" y="3844612"/>
            <a:ext cx="2558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连接路径和文件名时不要采用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拼接字符串，因为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Windows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中路径分隔符是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而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Linux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中是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;</a:t>
            </a:r>
          </a:p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fullfile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函数可以自动根据操作系统选用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或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25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读写文本文件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写入数值文本文件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dlmwrite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写入数值文本文件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2" y="1458702"/>
            <a:ext cx="2565532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01" y="2881468"/>
            <a:ext cx="5524784" cy="3168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2672" y="1313092"/>
            <a:ext cx="36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dlmwrite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传入数据内容，故输入 </a:t>
            </a:r>
            <a:r>
              <a:rPr lang="en-US" altLang="zh-CN" sz="16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save()</a:t>
            </a:r>
            <a:r>
              <a:rPr lang="zh-CN" alt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不仅传入数据内容还传入变量名，故输入 </a:t>
            </a:r>
            <a:r>
              <a:rPr lang="en-US" altLang="zh-CN" sz="1600" dirty="0" smtClean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‘a’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797</Words>
  <Application>Microsoft Office PowerPoint</Application>
  <PresentationFormat>全屏显示(4:3)</PresentationFormat>
  <Paragraphs>216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Mongolian Baiti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570</cp:revision>
  <dcterms:created xsi:type="dcterms:W3CDTF">2019-09-02T01:24:59Z</dcterms:created>
  <dcterms:modified xsi:type="dcterms:W3CDTF">2019-09-13T13:15:02Z</dcterms:modified>
</cp:coreProperties>
</file>