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81" r:id="rId10"/>
    <p:sldId id="263" r:id="rId11"/>
    <p:sldId id="282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2" r:id="rId20"/>
    <p:sldId id="274" r:id="rId21"/>
    <p:sldId id="273" r:id="rId22"/>
    <p:sldId id="276" r:id="rId23"/>
    <p:sldId id="277" r:id="rId24"/>
    <p:sldId id="278" r:id="rId25"/>
    <p:sldId id="280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00FF"/>
    <a:srgbClr val="00FFFF"/>
    <a:srgbClr val="FF000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5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8420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9118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90051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7036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898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883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第三讲：数据可视化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smtClean="0"/>
              <a:t>19</a:t>
            </a:r>
            <a:r>
              <a:rPr lang="zh-CN" altLang="en-US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等高线</a:t>
            </a:r>
            <a:endParaRPr lang="en-US" altLang="zh-CN" dirty="0" smtClean="0"/>
          </a:p>
          <a:p>
            <a:r>
              <a:rPr lang="zh-CN" altLang="en-US" dirty="0" smtClean="0"/>
              <a:t>绘制函数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contour()</a:t>
            </a:r>
            <a:r>
              <a:rPr lang="zh-CN" altLang="en-US" dirty="0" smtClean="0"/>
              <a:t>绘制二维等高线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contour3()</a:t>
            </a:r>
            <a:r>
              <a:rPr lang="zh-CN" altLang="en-US" dirty="0" smtClean="0"/>
              <a:t>绘制</a:t>
            </a:r>
            <a:r>
              <a:rPr lang="zh-CN" altLang="en-US" dirty="0" smtClean="0"/>
              <a:t>三维</a:t>
            </a:r>
            <a:r>
              <a:rPr lang="zh-CN" altLang="en-US" dirty="0" smtClean="0"/>
              <a:t>等高线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2688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2688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2147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2147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48" y="1671414"/>
            <a:ext cx="3124361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748" y="36444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83" y="1671413"/>
            <a:ext cx="2717940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83" y="36444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6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等高线</a:t>
            </a:r>
            <a:endParaRPr lang="en-US" altLang="zh-CN" dirty="0"/>
          </a:p>
          <a:p>
            <a:r>
              <a:rPr lang="zh-CN" altLang="en-US" dirty="0"/>
              <a:t>绘制函数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/>
              <a:t>isosurface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/>
              <a:t>patch()</a:t>
            </a:r>
            <a:r>
              <a:rPr lang="zh-CN" altLang="en-US" dirty="0"/>
              <a:t>绘制三维等高面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01347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1347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91" y="3648613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91" y="1665886"/>
            <a:ext cx="3340272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5943744" y="4673114"/>
            <a:ext cx="265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与等高线不同，仅能绘制一个等高面，等高面的分界值可由参数指定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18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en-US" altLang="zh-CN" dirty="0" smtClean="0"/>
          </a:p>
          <a:p>
            <a:r>
              <a:rPr lang="zh-CN" altLang="en-US" dirty="0" smtClean="0"/>
              <a:t>多子图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subplot()</a:t>
            </a:r>
            <a:r>
              <a:rPr lang="zh-CN" altLang="en-US" dirty="0" smtClean="0"/>
              <a:t>创建多个坐标轴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59" y="1041280"/>
            <a:ext cx="2203563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59" y="3710360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2154" y="9329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5118" y="361063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图形美化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r>
              <a:rPr lang="zh-CN" altLang="en-US" dirty="0" smtClean="0"/>
              <a:t>控制命令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利用以下命令可直接控制坐标轴的一些属性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7" y="1126337"/>
            <a:ext cx="4718292" cy="2965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60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r>
              <a:rPr lang="zh-CN" altLang="en-US" dirty="0" smtClean="0"/>
              <a:t>控制命令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                                                  来</a:t>
            </a:r>
            <a:r>
              <a:rPr lang="zh-CN" altLang="en-US" dirty="0"/>
              <a:t>详细</a:t>
            </a:r>
            <a:r>
              <a:rPr lang="zh-CN" altLang="en-US" dirty="0" smtClean="0"/>
              <a:t>指定坐标轴的属性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68" y="499573"/>
            <a:ext cx="3689540" cy="2222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20588"/>
              </p:ext>
            </p:extLst>
          </p:nvPr>
        </p:nvGraphicFramePr>
        <p:xfrm>
          <a:off x="2993507" y="1376622"/>
          <a:ext cx="5060528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NextPlot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绘制下个图形是否删除所有已有图形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‘Box’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是否显示坐标轴边框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‘View’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坐标轴的三维视角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该维度坐标轴是线性还是对数显示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该维度坐标轴的显示范围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该维度坐标轴的刻度线位置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该维度坐标轴的刻度线上显示的内容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2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控制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绘图时利用                                                     来详细指定图形的属性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66" y="499701"/>
            <a:ext cx="3829247" cy="22861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6067"/>
              </p:ext>
            </p:extLst>
          </p:nvPr>
        </p:nvGraphicFramePr>
        <p:xfrm>
          <a:off x="3052029" y="1808219"/>
          <a:ext cx="50605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LineStyle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线型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‘Color’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线的颜色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</a:t>
                      </a:r>
                      <a:r>
                        <a:rPr lang="en-US" altLang="zh-CN" sz="1400" dirty="0" err="1" smtClean="0">
                          <a:solidFill>
                            <a:srgbClr val="0000FF"/>
                          </a:solidFill>
                        </a:rPr>
                        <a:t>LineWidth</a:t>
                      </a:r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线的宽度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‘Marker’</a:t>
                      </a:r>
                      <a:endParaRPr lang="zh-CN" altLang="en-US" sz="1400" b="1" dirty="0" smtClean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点型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en-US" altLang="zh-CN" sz="1400" b="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MarkerSize</a:t>
                      </a:r>
                      <a:r>
                        <a:rPr lang="en-US" altLang="zh-CN" sz="14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点的大小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MarkerFaceColor</a:t>
                      </a:r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点的填充颜色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MarkerEdgeColor</a:t>
                      </a:r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点的轮廓颜色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绘图注释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可在坐标轴上添加各种类型的文字注释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94" y="1352962"/>
            <a:ext cx="5721644" cy="1752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1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美化图形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1490"/>
            <a:ext cx="6835067" cy="1332525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个班的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门平均成绩构成一个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矩阵，将该数据显示在坐标轴上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95" y="920262"/>
            <a:ext cx="5783608" cy="304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95" y="4175513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019" y="4175513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878368" y="8016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5663" y="40650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1527" y="4065054"/>
            <a:ext cx="43693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美化前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0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美化图形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3888"/>
            <a:ext cx="6835067" cy="1019658"/>
          </a:xfrm>
        </p:spPr>
        <p:txBody>
          <a:bodyPr/>
          <a:lstStyle/>
          <a:p>
            <a:r>
              <a:rPr lang="zh-CN" altLang="en-US" dirty="0" smtClean="0"/>
              <a:t>绘制三个同心球面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6" y="3895934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76" y="759919"/>
            <a:ext cx="6426530" cy="2984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885409" y="67577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5409" y="378839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图形美化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句柄图形系统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句柄图形系统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7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506046"/>
          </a:xfrm>
        </p:spPr>
        <p:txBody>
          <a:bodyPr/>
          <a:lstStyle/>
          <a:p>
            <a:r>
              <a:rPr lang="zh-CN" altLang="en-US" dirty="0" smtClean="0"/>
              <a:t>常见句柄图形对象的层次结构如下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6611" y="4110691"/>
            <a:ext cx="156545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figure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6315" y="5000656"/>
            <a:ext cx="82052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菜单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21835" y="5000656"/>
            <a:ext cx="982676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工具栏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6610" y="5000656"/>
            <a:ext cx="156545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axes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9282" y="5887701"/>
            <a:ext cx="1274065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1194" y="5890621"/>
            <a:ext cx="1361848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title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38" y="923644"/>
            <a:ext cx="3260549" cy="2904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7564304" y="5887698"/>
            <a:ext cx="1477210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图例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legend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89" y="5887698"/>
            <a:ext cx="2145567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坐标轴标签 </a:t>
            </a:r>
            <a:r>
              <a:rPr lang="en-US" altLang="zh-CN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xlabel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8" name="肘形连接符 17"/>
          <p:cNvCxnSpPr>
            <a:stCxn id="5" idx="2"/>
            <a:endCxn id="6" idx="0"/>
          </p:cNvCxnSpPr>
          <p:nvPr/>
        </p:nvCxnSpPr>
        <p:spPr>
          <a:xfrm rot="5400000">
            <a:off x="3880338" y="3721655"/>
            <a:ext cx="485241" cy="2072761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9" idx="0"/>
          </p:cNvCxnSpPr>
          <p:nvPr/>
        </p:nvCxnSpPr>
        <p:spPr>
          <a:xfrm rot="5400000">
            <a:off x="4916718" y="4758035"/>
            <a:ext cx="485241" cy="1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7" idx="0"/>
          </p:cNvCxnSpPr>
          <p:nvPr/>
        </p:nvCxnSpPr>
        <p:spPr>
          <a:xfrm rot="16200000" flipH="1">
            <a:off x="5993635" y="3681117"/>
            <a:ext cx="485241" cy="2153835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  <a:endCxn id="10" idx="0"/>
          </p:cNvCxnSpPr>
          <p:nvPr/>
        </p:nvCxnSpPr>
        <p:spPr>
          <a:xfrm rot="5400000">
            <a:off x="3676666" y="4405029"/>
            <a:ext cx="482321" cy="2483022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2"/>
            <a:endCxn id="12" idx="0"/>
          </p:cNvCxnSpPr>
          <p:nvPr/>
        </p:nvCxnSpPr>
        <p:spPr>
          <a:xfrm rot="5400000">
            <a:off x="4458108" y="5189391"/>
            <a:ext cx="485241" cy="917219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15" idx="0"/>
          </p:cNvCxnSpPr>
          <p:nvPr/>
        </p:nvCxnSpPr>
        <p:spPr>
          <a:xfrm rot="16200000" flipH="1">
            <a:off x="6489964" y="4074753"/>
            <a:ext cx="482318" cy="3143572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2"/>
            <a:endCxn id="16" idx="0"/>
          </p:cNvCxnSpPr>
          <p:nvPr/>
        </p:nvCxnSpPr>
        <p:spPr>
          <a:xfrm rot="16200000" flipH="1">
            <a:off x="5460346" y="5104371"/>
            <a:ext cx="482318" cy="1084336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701506" y="1016933"/>
            <a:ext cx="1466309" cy="1692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82050" y="1646438"/>
            <a:ext cx="614788" cy="1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913062" y="2750485"/>
            <a:ext cx="1475085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701505" y="1318848"/>
            <a:ext cx="1466310" cy="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178062" y="2337148"/>
            <a:ext cx="989590" cy="8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5701505" y="1497667"/>
            <a:ext cx="1466147" cy="4952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210037" y="3739662"/>
            <a:ext cx="1951934" cy="586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134478" y="3228508"/>
            <a:ext cx="1033174" cy="61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167651" y="832958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菜单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167651" y="1124407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167651" y="1803812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67651" y="2149076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167651" y="3048000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图例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67651" y="3547735"/>
            <a:ext cx="124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坐标轴标签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002182" y="1465258"/>
            <a:ext cx="8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002182" y="2550781"/>
            <a:ext cx="8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0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图形对象</a:t>
            </a:r>
            <a:endParaRPr lang="en-US" altLang="zh-CN" dirty="0" smtClean="0"/>
          </a:p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利用不同的函数来创建图形对象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获取当前活动的对象句柄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删除指定对象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0" y="1001713"/>
            <a:ext cx="389910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314802" y="875875"/>
            <a:ext cx="2652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若创建坐标轴时无窗口，则自动创建一个窗口；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若创建图形时无坐标轴，则自动创建一个坐标轴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30" y="2984479"/>
            <a:ext cx="310531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30" y="4967245"/>
            <a:ext cx="3340272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图形对象的属性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24783" y="76213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创建对象时、或创建后获取当前对象的句柄，利用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获取其指定属性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63" y="1030282"/>
            <a:ext cx="2076557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67" y="2085656"/>
            <a:ext cx="2508379" cy="52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64" y="1001713"/>
            <a:ext cx="2743341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64" y="2085656"/>
            <a:ext cx="2743341" cy="730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7" y="3445031"/>
            <a:ext cx="2070206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92" y="3445031"/>
            <a:ext cx="3351813" cy="32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879512" y="91548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73196" y="19411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75480" y="91548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69164" y="19411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3196" y="333139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8820" y="335241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zh-CN" altLang="en-US" dirty="0" smtClean="0"/>
              <a:t>图形</a:t>
            </a:r>
            <a:r>
              <a:rPr lang="zh-CN" altLang="en-US" dirty="0"/>
              <a:t>对象的属性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设置图形对象的属性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/>
          </a:p>
          <a:p>
            <a:r>
              <a:rPr lang="zh-CN" altLang="en-US" dirty="0" smtClean="0"/>
              <a:t>也可以直接获取图形对象的属性并设置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35" y="1058863"/>
            <a:ext cx="3473629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85" y="2778106"/>
            <a:ext cx="2691759" cy="1212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385" y="4171827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22385" y="266173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2385" y="406926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形成</a:t>
            </a:r>
            <a:endParaRPr lang="en-US" altLang="zh-CN" dirty="0" smtClean="0"/>
          </a:p>
          <a:p>
            <a:r>
              <a:rPr lang="zh-CN" altLang="en-US" dirty="0" smtClean="0"/>
              <a:t>层次结构的属性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中的属性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坐标轴</a:t>
            </a:r>
            <a:r>
              <a:rPr lang="en-US" altLang="zh-CN" dirty="0" smtClean="0"/>
              <a:t>axes</a:t>
            </a:r>
            <a:r>
              <a:rPr lang="zh-CN" altLang="en-US" dirty="0" smtClean="0"/>
              <a:t>中的属性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00" dirty="0" smtClean="0"/>
          </a:p>
          <a:p>
            <a:r>
              <a:rPr lang="zh-CN" altLang="en-US" dirty="0" smtClean="0"/>
              <a:t>获取图形数据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40" y="963478"/>
            <a:ext cx="3283119" cy="1162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40" y="5542118"/>
            <a:ext cx="2756042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861" y="5542118"/>
            <a:ext cx="3092609" cy="501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07148" y="5057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0929" y="5057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740" y="2939762"/>
            <a:ext cx="3695890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19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查询图形对象属性的含义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在帮助手册中可查询到某类图形对象所有属性的含义和取值范围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62" y="1352542"/>
            <a:ext cx="1282766" cy="29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62" y="1936631"/>
            <a:ext cx="1568531" cy="33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662" y="2565172"/>
            <a:ext cx="3017342" cy="4102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770" y="2565172"/>
            <a:ext cx="3037705" cy="420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74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227013"/>
            <a:ext cx="6835067" cy="6057900"/>
          </a:xfrm>
        </p:spPr>
        <p:txBody>
          <a:bodyPr/>
          <a:lstStyle/>
          <a:p>
            <a:r>
              <a:rPr lang="en-US" altLang="zh-CN" dirty="0" smtClean="0"/>
              <a:t>plot()</a:t>
            </a:r>
            <a:r>
              <a:rPr lang="zh-CN" altLang="en-US" dirty="0" smtClean="0"/>
              <a:t>是最基本的绘图函数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1664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1466497"/>
            <a:ext cx="1441524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421" y="1466497"/>
            <a:ext cx="1847945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421" y="31664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2688" y="267078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6626" y="267078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1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plot()</a:t>
            </a:r>
            <a:r>
              <a:rPr lang="zh-CN" altLang="en-US" dirty="0" smtClean="0"/>
              <a:t>中通过参数指定线型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71" y="1508295"/>
            <a:ext cx="1879697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71" y="3212183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7483" y="99933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7483" y="266840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50805"/>
              </p:ext>
            </p:extLst>
          </p:nvPr>
        </p:nvGraphicFramePr>
        <p:xfrm>
          <a:off x="5963479" y="1508295"/>
          <a:ext cx="295157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05"/>
                <a:gridCol w="984739"/>
                <a:gridCol w="1359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b</a:t>
                      </a:r>
                      <a:endParaRPr lang="zh-CN" altLang="en-US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.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FF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g</a:t>
                      </a:r>
                      <a:endParaRPr lang="zh-CN" altLang="en-US" b="1" dirty="0">
                        <a:solidFill>
                          <a:srgbClr val="00FF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o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: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x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-.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c</a:t>
                      </a:r>
                      <a:endParaRPr lang="zh-CN" altLang="en-US" b="1" dirty="0">
                        <a:solidFill>
                          <a:srgbClr val="00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+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--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FF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y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*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(none)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k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s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w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d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v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&lt;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&gt;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^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p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701" y="1975817"/>
            <a:ext cx="241312" cy="1968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000" y="2323760"/>
            <a:ext cx="266714" cy="2159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051" y="2690754"/>
            <a:ext cx="228612" cy="2095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351" y="3051398"/>
            <a:ext cx="254013" cy="2222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526" y="3424742"/>
            <a:ext cx="247663" cy="2095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0351" y="3785386"/>
            <a:ext cx="254013" cy="1905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0351" y="4126979"/>
            <a:ext cx="254013" cy="23496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7650" y="4513024"/>
            <a:ext cx="279414" cy="2286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7650" y="4892719"/>
            <a:ext cx="279414" cy="23496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0825" y="5278764"/>
            <a:ext cx="273064" cy="2222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7650" y="5652108"/>
            <a:ext cx="279414" cy="2222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526" y="6025453"/>
            <a:ext cx="247663" cy="2286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33306" y="1956017"/>
            <a:ext cx="260363" cy="24131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33306" y="2303604"/>
            <a:ext cx="260363" cy="25401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6955" y="2663892"/>
            <a:ext cx="273064" cy="26671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3306" y="3036881"/>
            <a:ext cx="260363" cy="273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36481" y="3416219"/>
            <a:ext cx="254013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双纵轴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plotyy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绘制双纵轴图形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43" y="1517939"/>
            <a:ext cx="2381372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43" y="32867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2154" y="10033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7389" y="272883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75120" y="4311238"/>
            <a:ext cx="265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多次调用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可以绘制多个图形；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plotyy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仅用于多个图形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轴范围不同的情况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7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plot3()</a:t>
            </a:r>
            <a:r>
              <a:rPr lang="zh-CN" altLang="en-US" dirty="0" smtClean="0"/>
              <a:t>绘制三维曲线、</a:t>
            </a:r>
            <a:r>
              <a:rPr lang="en-US" altLang="zh-CN" dirty="0" smtClean="0"/>
              <a:t>surf()</a:t>
            </a:r>
            <a:r>
              <a:rPr lang="zh-CN" altLang="en-US" dirty="0" smtClean="0"/>
              <a:t>绘制三维曲面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4590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58" y="1470056"/>
            <a:ext cx="1866996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270" y="34590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2688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6626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270" y="1465965"/>
            <a:ext cx="2660787" cy="882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8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bar()</a:t>
            </a:r>
            <a:r>
              <a:rPr lang="zh-CN" altLang="en-US" dirty="0" smtClean="0"/>
              <a:t>绘制直方图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bar3()</a:t>
            </a:r>
            <a:r>
              <a:rPr lang="zh-CN" altLang="en-US" dirty="0" smtClean="0"/>
              <a:t>绘制三维直方图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485900"/>
            <a:ext cx="1568531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43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870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7088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30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30" y="1484750"/>
            <a:ext cx="1454225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endParaRPr lang="en-US" altLang="zh-CN" dirty="0"/>
          </a:p>
          <a:p>
            <a:r>
              <a:rPr lang="zh-CN" altLang="en-US" dirty="0"/>
              <a:t>绘图函数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1824892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pie()</a:t>
            </a:r>
            <a:r>
              <a:rPr lang="zh-CN" altLang="en-US" dirty="0" smtClean="0"/>
              <a:t>绘制饼图、</a:t>
            </a:r>
            <a:r>
              <a:rPr lang="en-US" altLang="zh-CN" dirty="0" smtClean="0"/>
              <a:t>boxplot()</a:t>
            </a:r>
            <a:r>
              <a:rPr lang="zh-CN" altLang="en-US" dirty="0"/>
              <a:t>绘制盒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06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49" y="1485900"/>
            <a:ext cx="1606633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91574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91574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470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6626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470" y="1488997"/>
            <a:ext cx="1543129" cy="533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438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664</Words>
  <Application>Microsoft Office PowerPoint</Application>
  <PresentationFormat>全屏显示(4:3)</PresentationFormat>
  <Paragraphs>224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871</cp:revision>
  <dcterms:created xsi:type="dcterms:W3CDTF">2019-09-02T01:24:59Z</dcterms:created>
  <dcterms:modified xsi:type="dcterms:W3CDTF">2019-09-15T14:24:53Z</dcterms:modified>
</cp:coreProperties>
</file>