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013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0065" y="1619675"/>
            <a:ext cx="8984100" cy="517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 descr="GalaxyUserCou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50" y="4283511"/>
            <a:ext cx="2903700" cy="2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552155" y="5895853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52155" y="5063542"/>
            <a:ext cx="1540269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2155" y="3997110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52155" y="2858341"/>
            <a:ext cx="1866342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572001" y="1813565"/>
            <a:ext cx="71120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34444"/>
            <a:ext cx="482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RBC 3&amp;4 – For RNA-binding proteins and post-transcriptional regulation </a:t>
            </a:r>
          </a:p>
        </p:txBody>
      </p:sp>
      <p:pic>
        <p:nvPicPr>
          <p:cNvPr id="92" name="Shape 92" descr="logo_2818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2176" y="114516"/>
            <a:ext cx="2903756" cy="1054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552155" y="1278501"/>
            <a:ext cx="0" cy="55172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Shape 94"/>
          <p:cNvSpPr/>
          <p:nvPr/>
        </p:nvSpPr>
        <p:spPr>
          <a:xfrm>
            <a:off x="60065" y="1278501"/>
            <a:ext cx="8984180" cy="343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01012" y="1212951"/>
            <a:ext cx="18856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80250" y="3666082"/>
            <a:ext cx="2957380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8830" y="3666082"/>
            <a:ext cx="38154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growing user base</a:t>
            </a:r>
          </a:p>
        </p:txBody>
      </p:sp>
      <p:sp>
        <p:nvSpPr>
          <p:cNvPr id="98" name="Shape 98"/>
          <p:cNvSpPr/>
          <p:nvPr/>
        </p:nvSpPr>
        <p:spPr>
          <a:xfrm>
            <a:off x="77228" y="1813566"/>
            <a:ext cx="1012543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65" y="1830550"/>
            <a:ext cx="10297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</a:p>
        </p:txBody>
      </p:sp>
      <p:pic>
        <p:nvPicPr>
          <p:cNvPr id="100" name="Shape 100" descr="galaxyLogo36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0150" y="1261912"/>
            <a:ext cx="1280645" cy="35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81457" y="1247275"/>
            <a:ext cx="2533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Databases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0" y="1748250"/>
            <a:ext cx="4472100" cy="50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RNA-centric annotation system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submitted)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DoRiNA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binding sites of RNA-binding proteins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miRNAs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RiboTaper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toolbox for analysis of Ribosome profiling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microMummie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MicroRNA target site identification tool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PARalyzer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binding site detection from PAR-CLIP datasets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4573" y="2279021"/>
            <a:ext cx="18856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RNA-seq analysis using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3425" y="4128200"/>
            <a:ext cx="1464300" cy="25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&amp; integration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650" y="1838937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9426" y="1838942"/>
            <a:ext cx="753000" cy="2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1671" y="1813562"/>
            <a:ext cx="357200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3500" y="1842315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400" y="4022462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475" y="4032742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6099" y="174000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4955" y="391418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20160817_152109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00212" y="1800762"/>
            <a:ext cx="2248374" cy="16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1" y="1722839"/>
            <a:ext cx="367868" cy="366853"/>
          </a:xfrm>
          <a:prstGeom prst="rect">
            <a:avLst/>
          </a:prstGeom>
        </p:spPr>
      </p:pic>
      <p:pic>
        <p:nvPicPr>
          <p:cNvPr id="34" name="Bild 33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21" y="2784757"/>
            <a:ext cx="367868" cy="366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3&amp;4 – For RNA-binding proteins and post-transcriptional regulation </dc:title>
  <cp:lastModifiedBy>Bora Uyar</cp:lastModifiedBy>
  <cp:revision>2</cp:revision>
  <dcterms:modified xsi:type="dcterms:W3CDTF">2016-11-18T12:52:42Z</dcterms:modified>
</cp:coreProperties>
</file>