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117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160" cy="91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160" cy="91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160" cy="91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160" cy="91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160" cy="91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160" cy="91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160" cy="91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270520" y="13299480"/>
            <a:ext cx="25733160" cy="4253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160" cy="91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160" cy="91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160" cy="91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70520" y="13299480"/>
            <a:ext cx="25733160" cy="91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41040360"/>
            <a:ext cx="30266280" cy="179928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" name="Grafik 8" descr=""/>
          <p:cNvPicPr/>
          <p:nvPr/>
        </p:nvPicPr>
        <p:blipFill>
          <a:blip r:embed="rId1"/>
          <a:stretch/>
        </p:blipFill>
        <p:spPr>
          <a:xfrm>
            <a:off x="0" y="3052080"/>
            <a:ext cx="30214440" cy="662328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23969520" y="45514800"/>
            <a:ext cx="30274560" cy="1799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8739800" y="41436360"/>
            <a:ext cx="107640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http://www.denbi.de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8298800" y="41622480"/>
            <a:ext cx="719280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-19888200" y="3548880"/>
            <a:ext cx="183960" cy="13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rafik 62" descr=""/>
          <p:cNvPicPr/>
          <p:nvPr/>
        </p:nvPicPr>
        <p:blipFill>
          <a:blip r:embed="rId3"/>
          <a:stretch/>
        </p:blipFill>
        <p:spPr>
          <a:xfrm>
            <a:off x="15382800" y="22181400"/>
            <a:ext cx="1608480" cy="547920"/>
          </a:xfrm>
          <a:prstGeom prst="rect">
            <a:avLst/>
          </a:prstGeom>
          <a:ln>
            <a:noFill/>
          </a:ln>
        </p:spPr>
      </p:pic>
      <p:sp>
        <p:nvSpPr>
          <p:cNvPr id="43" name="Line 6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7589520" y="3052080"/>
            <a:ext cx="218862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− German Network for Bioinformatics Infrastructure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8321040" y="4389840"/>
            <a:ext cx="21080160" cy="36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of Freiburg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Chair of Prof. Rolf Backofen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217520" y="8121960"/>
            <a:ext cx="2846772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Rolf Backofen, Bjoern Gruening, Joachim Wolff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Dept. of Bioinformatics, Albert-Ludwigs University Freiburg, Germany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031760" y="4754880"/>
            <a:ext cx="6648840" cy="16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de.NBI-epi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Bild 1" descr=""/>
          <p:cNvPicPr/>
          <p:nvPr/>
        </p:nvPicPr>
        <p:blipFill>
          <a:blip r:embed="rId4"/>
          <a:stretch/>
        </p:blipFill>
        <p:spPr>
          <a:xfrm>
            <a:off x="1153440" y="41258160"/>
            <a:ext cx="1919880" cy="1331280"/>
          </a:xfrm>
          <a:prstGeom prst="rect">
            <a:avLst/>
          </a:prstGeom>
          <a:ln>
            <a:noFill/>
          </a:ln>
        </p:spPr>
      </p:pic>
      <p:sp>
        <p:nvSpPr>
          <p:cNvPr id="49" name="CustomShape 11"/>
          <p:cNvSpPr/>
          <p:nvPr/>
        </p:nvSpPr>
        <p:spPr>
          <a:xfrm flipH="1">
            <a:off x="6433200" y="41806440"/>
            <a:ext cx="80226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Förderkennzeichen Nr…..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233360" y="10365480"/>
            <a:ext cx="12599280" cy="100440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 description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6595280" y="22852440"/>
            <a:ext cx="12599280" cy="100440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 NBI training and education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1235160" y="22830120"/>
            <a:ext cx="12599280" cy="100440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Progress report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280160" y="31363920"/>
            <a:ext cx="12599280" cy="100440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323360" y="24414480"/>
            <a:ext cx="12104640" cy="54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 of tools for Galaxy to provide easy access for epigentic analysis software: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HiCExplorer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ChiCAGO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Initiative to create, distribute and maintain bioinformatics software in an easy way. For these goals we contribute actively to Bioconda and Biocontainers.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1328040" y="32525640"/>
            <a:ext cx="12479040" cy="20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Ramírez, F., Ryan, D.P., Grüning, B., Bhardwaj, V., Kilpert, F., Richter, A.S., Heyne, S., Dündar, F. and Manke, T., 2016. deepTools2: a next generation web server for deep-sequencing data analysis. Nucleic acids research, p.gkw257.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17427240" y="26517600"/>
            <a:ext cx="11348640" cy="31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Description of de.NBI training and education activities offered and carried 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Grafik 6" descr=""/>
          <p:cNvPicPr/>
          <p:nvPr/>
        </p:nvPicPr>
        <p:blipFill>
          <a:blip r:embed="rId5"/>
          <a:stretch/>
        </p:blipFill>
        <p:spPr>
          <a:xfrm>
            <a:off x="3367800" y="41294160"/>
            <a:ext cx="1852200" cy="1259280"/>
          </a:xfrm>
          <a:prstGeom prst="rect">
            <a:avLst/>
          </a:prstGeom>
          <a:ln>
            <a:noFill/>
          </a:ln>
        </p:spPr>
      </p:pic>
      <p:sp>
        <p:nvSpPr>
          <p:cNvPr id="58" name="CustomShape 19"/>
          <p:cNvSpPr/>
          <p:nvPr/>
        </p:nvSpPr>
        <p:spPr>
          <a:xfrm>
            <a:off x="16598160" y="10379160"/>
            <a:ext cx="12599280" cy="100440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services  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>
            <a:off x="17260200" y="14686920"/>
            <a:ext cx="11937240" cy="31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Description of de.NBI services offered and carried out by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Grafik 3" descr=""/>
          <p:cNvPicPr/>
          <p:nvPr/>
        </p:nvPicPr>
        <p:blipFill>
          <a:blip r:embed="rId6"/>
          <a:stretch/>
        </p:blipFill>
        <p:spPr>
          <a:xfrm>
            <a:off x="1230840" y="533880"/>
            <a:ext cx="8206560" cy="2159280"/>
          </a:xfrm>
          <a:prstGeom prst="rect">
            <a:avLst/>
          </a:prstGeom>
          <a:ln>
            <a:noFill/>
          </a:ln>
        </p:spPr>
      </p:pic>
      <p:pic>
        <p:nvPicPr>
          <p:cNvPr id="61" name="Grafik 14" descr=""/>
          <p:cNvPicPr/>
          <p:nvPr/>
        </p:nvPicPr>
        <p:blipFill>
          <a:blip r:embed="rId7"/>
          <a:stretch/>
        </p:blipFill>
        <p:spPr>
          <a:xfrm>
            <a:off x="27463320" y="40115880"/>
            <a:ext cx="2231280" cy="2231280"/>
          </a:xfrm>
          <a:prstGeom prst="rect">
            <a:avLst/>
          </a:prstGeom>
          <a:ln>
            <a:noFill/>
          </a:ln>
        </p:spPr>
      </p:pic>
      <p:sp>
        <p:nvSpPr>
          <p:cNvPr id="62" name="CustomShape 21"/>
          <p:cNvSpPr/>
          <p:nvPr/>
        </p:nvSpPr>
        <p:spPr>
          <a:xfrm>
            <a:off x="3202560" y="11963520"/>
            <a:ext cx="46260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2"/>
          <p:cNvSpPr/>
          <p:nvPr/>
        </p:nvSpPr>
        <p:spPr>
          <a:xfrm>
            <a:off x="1280160" y="11704320"/>
            <a:ext cx="1252692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de.NBI-epi project in Freiburg offers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visualization, normalization and quality assessment of epigenetic datasets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 well as integration of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CHIP-seq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bisulfite sequencing analysis pipeline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into Galaxy.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Grafik 70" descr=""/>
          <p:cNvPicPr/>
          <p:nvPr/>
        </p:nvPicPr>
        <p:blipFill>
          <a:blip r:embed="rId8"/>
          <a:stretch/>
        </p:blipFill>
        <p:spPr>
          <a:xfrm>
            <a:off x="21022200" y="293400"/>
            <a:ext cx="2563200" cy="2563200"/>
          </a:xfrm>
          <a:prstGeom prst="rect">
            <a:avLst/>
          </a:prstGeom>
          <a:ln>
            <a:noFill/>
          </a:ln>
        </p:spPr>
      </p:pic>
      <p:pic>
        <p:nvPicPr>
          <p:cNvPr id="65" name="Grafik 59" descr=""/>
          <p:cNvPicPr/>
          <p:nvPr/>
        </p:nvPicPr>
        <p:blipFill>
          <a:blip r:embed="rId9"/>
          <a:stretch/>
        </p:blipFill>
        <p:spPr>
          <a:xfrm>
            <a:off x="23715000" y="784080"/>
            <a:ext cx="1929600" cy="1919160"/>
          </a:xfrm>
          <a:prstGeom prst="rect">
            <a:avLst/>
          </a:prstGeom>
          <a:ln>
            <a:noFill/>
          </a:ln>
        </p:spPr>
      </p:pic>
      <p:pic>
        <p:nvPicPr>
          <p:cNvPr id="66" name="Grafik 58" descr=""/>
          <p:cNvPicPr/>
          <p:nvPr/>
        </p:nvPicPr>
        <p:blipFill>
          <a:blip r:embed="rId10"/>
          <a:stretch/>
        </p:blipFill>
        <p:spPr>
          <a:xfrm>
            <a:off x="26007480" y="763920"/>
            <a:ext cx="3788640" cy="164484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11"/>
          <a:stretch/>
        </p:blipFill>
        <p:spPr>
          <a:xfrm>
            <a:off x="7132320" y="30266640"/>
            <a:ext cx="4572000" cy="9874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12"/>
          <a:stretch/>
        </p:blipFill>
        <p:spPr>
          <a:xfrm>
            <a:off x="1645920" y="30316320"/>
            <a:ext cx="4754880" cy="77328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13"/>
          <a:stretch/>
        </p:blipFill>
        <p:spPr>
          <a:xfrm>
            <a:off x="8503920" y="25420320"/>
            <a:ext cx="3283920" cy="22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LibreOffice/5.1.4.2$Linux_X86_64 LibreOffice_project/10m0$Build-2</Application>
  <Words>113</Words>
  <Paragraphs>18</Paragraphs>
  <Company>Uni Bielefeld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2015-02-23T10:19:56Z</dcterms:created>
  <dc:creator>Susanne  Konermann</dc:creator>
  <dc:description/>
  <dc:language>en-US</dc:language>
  <cp:lastModifiedBy/>
  <cp:lastPrinted>2016-10-06T07:32:07Z</cp:lastPrinted>
  <dcterms:modified xsi:type="dcterms:W3CDTF">2016-11-11T16:03:02Z</dcterms:modified>
  <cp:revision>85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