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5AA9"/>
    <a:srgbClr val="FDB5B7"/>
    <a:srgbClr val="FCB6C7"/>
    <a:srgbClr val="752761"/>
    <a:srgbClr val="EEA4D9"/>
    <a:srgbClr val="459563"/>
    <a:srgbClr val="FF0000"/>
    <a:srgbClr val="EFB3E4"/>
    <a:srgbClr val="7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40" d="100"/>
          <a:sy n="40" d="100"/>
        </p:scale>
        <p:origin x="-2464" y="2344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" y="44276369"/>
            <a:ext cx="30275213" cy="1800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598142" y="3645140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 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14774" y="15972092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367175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532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pdate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53544" y="38483743"/>
            <a:ext cx="119550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RCAS - </a:t>
            </a:r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manuscript</a:t>
            </a:r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endParaRPr lang="de-DE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RiboTaper</a:t>
            </a:r>
            <a:endParaRPr lang="de-DE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992280" y="37875007"/>
            <a:ext cx="1134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17-18 May</a:t>
            </a: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17-18 August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regulation</a:t>
            </a:r>
          </a:p>
          <a:p>
            <a:pPr marL="857250" indent="-857250">
              <a:buFontTx/>
              <a:buChar char="-"/>
            </a:pP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Macintosh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91</cp:revision>
  <cp:lastPrinted>2016-10-06T07:32:07Z</cp:lastPrinted>
  <dcterms:created xsi:type="dcterms:W3CDTF">2015-02-23T10:19:56Z</dcterms:created>
  <dcterms:modified xsi:type="dcterms:W3CDTF">2016-11-22T10:50:10Z</dcterms:modified>
</cp:coreProperties>
</file>