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01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java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41" y="5789449"/>
            <a:ext cx="667012" cy="400207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 descr="GalaxyUserCou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id="92" name="Shape 92" descr="logo_28185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01012" y="1212951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id="100" name="Shape 100" descr="galaxyLogo36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miRNAs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3500" y="1842315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76099" y="174000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24955" y="391418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20160817_152109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 descr="webservice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1" y="1722839"/>
            <a:ext cx="367868" cy="366853"/>
          </a:xfrm>
          <a:prstGeom prst="rect">
            <a:avLst/>
          </a:prstGeom>
        </p:spPr>
      </p:pic>
      <p:pic>
        <p:nvPicPr>
          <p:cNvPr id="34" name="Bild 33" descr="webservice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21" y="2784757"/>
            <a:ext cx="367868" cy="366853"/>
          </a:xfrm>
          <a:prstGeom prst="rect">
            <a:avLst/>
          </a:prstGeom>
        </p:spPr>
      </p:pic>
      <p:pic>
        <p:nvPicPr>
          <p:cNvPr id="4" name="Bild 3" descr="Perl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51" y="4982792"/>
            <a:ext cx="779926" cy="391182"/>
          </a:xfrm>
          <a:prstGeom prst="rect">
            <a:avLst/>
          </a:prstGeom>
        </p:spPr>
      </p:pic>
      <p:pic>
        <p:nvPicPr>
          <p:cNvPr id="6" name="Bild 5" descr="python-logo-master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89" y="2785948"/>
            <a:ext cx="843007" cy="365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3&amp;4 – For RNA-binding proteins and post-transcriptional regulation </dc:title>
  <cp:lastModifiedBy>Bora Uyar</cp:lastModifiedBy>
  <cp:revision>3</cp:revision>
  <dcterms:modified xsi:type="dcterms:W3CDTF">2016-11-18T13:00:20Z</dcterms:modified>
</cp:coreProperties>
</file>