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65013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el und vertikaler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kaler Titel u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leich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alt mit Beschriftung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it Beschriftung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 descr="GalaxyUserCou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750" y="4283511"/>
            <a:ext cx="2903700" cy="22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4552155" y="5895853"/>
            <a:ext cx="1150020" cy="26752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4552155" y="5063542"/>
            <a:ext cx="1540269" cy="26752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4552155" y="3997110"/>
            <a:ext cx="1150020" cy="26752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4552155" y="2858341"/>
            <a:ext cx="1866342" cy="26752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4572001" y="1813565"/>
            <a:ext cx="711200" cy="26752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34444"/>
            <a:ext cx="4825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RBC 3&amp;4 – For RNA-binding proteins and post-transcriptional regulation </a:t>
            </a:r>
          </a:p>
        </p:txBody>
      </p:sp>
      <p:pic>
        <p:nvPicPr>
          <p:cNvPr id="92" name="Shape 92" descr="logo_28185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02176" y="114516"/>
            <a:ext cx="2903756" cy="10542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Shape 93"/>
          <p:cNvCxnSpPr/>
          <p:nvPr/>
        </p:nvCxnSpPr>
        <p:spPr>
          <a:xfrm>
            <a:off x="4552155" y="1278501"/>
            <a:ext cx="0" cy="55172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4" name="Shape 94"/>
          <p:cNvSpPr/>
          <p:nvPr/>
        </p:nvSpPr>
        <p:spPr>
          <a:xfrm>
            <a:off x="60065" y="1278501"/>
            <a:ext cx="8984180" cy="34322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801012" y="1212951"/>
            <a:ext cx="188565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Galaxy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</a:p>
        </p:txBody>
      </p:sp>
      <p:sp>
        <p:nvSpPr>
          <p:cNvPr id="96" name="Shape 96"/>
          <p:cNvSpPr/>
          <p:nvPr/>
        </p:nvSpPr>
        <p:spPr>
          <a:xfrm>
            <a:off x="80250" y="3666082"/>
            <a:ext cx="2957380" cy="382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88830" y="3666082"/>
            <a:ext cx="381546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 growing user base</a:t>
            </a:r>
          </a:p>
        </p:txBody>
      </p:sp>
      <p:sp>
        <p:nvSpPr>
          <p:cNvPr id="98" name="Shape 98"/>
          <p:cNvSpPr/>
          <p:nvPr/>
        </p:nvSpPr>
        <p:spPr>
          <a:xfrm>
            <a:off x="77228" y="1813566"/>
            <a:ext cx="1012543" cy="382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60065" y="1830550"/>
            <a:ext cx="102970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</a:p>
        </p:txBody>
      </p:sp>
      <p:pic>
        <p:nvPicPr>
          <p:cNvPr id="100" name="Shape 100" descr="galaxyLogo36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0150" y="1261912"/>
            <a:ext cx="1280645" cy="35573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5781457" y="1247275"/>
            <a:ext cx="253341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Databases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14573" y="2279021"/>
            <a:ext cx="1885658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Offered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RNA-seq analysis using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Galaxy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963425" y="4128200"/>
            <a:ext cx="1464300" cy="255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do: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consultation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development &amp; integration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8650" y="1838937"/>
            <a:ext cx="216800" cy="2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9426" y="1838942"/>
            <a:ext cx="753000" cy="21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21671" y="1813562"/>
            <a:ext cx="357200" cy="26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03500" y="1842315"/>
            <a:ext cx="711200" cy="19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50400" y="4022462"/>
            <a:ext cx="216800" cy="2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90475" y="4032742"/>
            <a:ext cx="711200" cy="19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76099" y="1740006"/>
            <a:ext cx="414619" cy="3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24955" y="3914186"/>
            <a:ext cx="414619" cy="3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20160817_152109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00212" y="1800762"/>
            <a:ext cx="2248374" cy="168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Bild 2" descr="webservicelogo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21" y="1722839"/>
            <a:ext cx="367868" cy="366853"/>
          </a:xfrm>
          <a:prstGeom prst="rect">
            <a:avLst/>
          </a:prstGeom>
        </p:spPr>
      </p:pic>
      <p:pic>
        <p:nvPicPr>
          <p:cNvPr id="34" name="Bild 33" descr="webservicelogo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21" y="2784757"/>
            <a:ext cx="367868" cy="366853"/>
          </a:xfrm>
          <a:prstGeom prst="rect">
            <a:avLst/>
          </a:prstGeom>
        </p:spPr>
      </p:pic>
      <p:pic>
        <p:nvPicPr>
          <p:cNvPr id="38" name="Shape 10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77536" y="2858341"/>
            <a:ext cx="711200" cy="19626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60065" y="1619675"/>
            <a:ext cx="8984100" cy="51762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4572000" y="1748250"/>
            <a:ext cx="4472100" cy="504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RNA-centric annotation system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Manuscript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submitted)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DoRiNA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database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for binding sites of RNA-binding proteins and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miRNAs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RiboTaper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toolbox for analysis of Ribosome profiling data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microMummie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MicroRNA target site identification tool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PARalyzer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RNA binding site detection from PAR-CLIP datasets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Macintosh PowerPoint</Application>
  <PresentationFormat>Bildschirmpräsentation (4:3)</PresentationFormat>
  <Paragraphs>27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RBC 3&amp;4 – For RNA-binding proteins and post-transcriptional regulation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RBC 3&amp;4 – For RNA-binding proteins and post-transcriptional regulation </dc:title>
  <cp:lastModifiedBy>Bora Uyar</cp:lastModifiedBy>
  <cp:revision>4</cp:revision>
  <dcterms:modified xsi:type="dcterms:W3CDTF">2016-11-18T13:18:43Z</dcterms:modified>
</cp:coreProperties>
</file>