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99"/>
    <a:srgbClr val="00ADEF"/>
    <a:srgbClr val="005AA9"/>
    <a:srgbClr val="FDB5B7"/>
    <a:srgbClr val="FCB6C7"/>
    <a:srgbClr val="752761"/>
    <a:srgbClr val="EEA4D9"/>
    <a:srgbClr val="459563"/>
    <a:srgbClr val="FF0000"/>
    <a:srgbClr val="EF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33" d="100"/>
          <a:sy n="33" d="100"/>
        </p:scale>
        <p:origin x="-3104" y="2616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739" y="31574059"/>
            <a:ext cx="12274722" cy="9638650"/>
          </a:xfrm>
          <a:prstGeom prst="rect">
            <a:avLst/>
          </a:prstGeom>
        </p:spPr>
      </p:pic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642550" y="251528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1619434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87500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865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in-house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PIPmir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(Pipeline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miRNA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PARalyzer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(PAR-CLIP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7250" indent="-857250">
              <a:buFontTx/>
              <a:buChar char="-"/>
            </a:pP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09136" y="39059788"/>
            <a:ext cx="15489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Uyar B, Yusuf D,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U,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RCAS: an RNA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Annotation System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Transcriptome-wide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Interest.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Acids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Research)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</a:t>
            </a:r>
            <a:r>
              <a:rPr lang="en-US" sz="6600" b="1" dirty="0" smtClean="0">
                <a:latin typeface="Arial"/>
                <a:cs typeface="Arial"/>
              </a:rPr>
              <a:t>regulation</a:t>
            </a:r>
            <a:endParaRPr lang="en-US" sz="6600" b="1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sp>
        <p:nvSpPr>
          <p:cNvPr id="31" name="Shape 101"/>
          <p:cNvSpPr txBox="1"/>
          <p:nvPr/>
        </p:nvSpPr>
        <p:spPr>
          <a:xfrm>
            <a:off x="16642550" y="11381040"/>
            <a:ext cx="9719342" cy="3188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Local Galaxy Server</a:t>
            </a:r>
          </a:p>
          <a:p>
            <a:pPr marL="685800" indent="-685800">
              <a:buSzPct val="25000"/>
              <a:buFont typeface="Wingdings" charset="2"/>
              <a:buChar char="u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User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support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Tool/workflow development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Server Maintenance </a:t>
            </a:r>
            <a:endParaRPr lang="en-US" sz="48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38" name="Shape 113" descr="20160817_152109.jpg"/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39908" y="26260632"/>
            <a:ext cx="6003505" cy="437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hteck 19"/>
          <p:cNvSpPr/>
          <p:nvPr/>
        </p:nvSpPr>
        <p:spPr>
          <a:xfrm>
            <a:off x="16992280" y="26324866"/>
            <a:ext cx="6245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Offered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two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workshops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for </a:t>
            </a:r>
            <a:endParaRPr lang="en-US" sz="60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lvl="0">
              <a:buSzPct val="25000"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seq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analysis using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912498" y="30769676"/>
            <a:ext cx="130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 have a 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growing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number of 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users</a:t>
            </a:r>
            <a:endParaRPr lang="en-US" sz="48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23825200" y="35128201"/>
            <a:ext cx="337817" cy="1612899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5044400" y="32759534"/>
            <a:ext cx="337817" cy="1612900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6" idx="3"/>
          </p:cNvCxnSpPr>
          <p:nvPr/>
        </p:nvCxnSpPr>
        <p:spPr>
          <a:xfrm>
            <a:off x="24707850" y="33340826"/>
            <a:ext cx="450850" cy="257202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2942550" y="32740662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Second 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56" name="Gerade Verbindung mit Pfeil 55"/>
          <p:cNvCxnSpPr>
            <a:stCxn id="57" idx="3"/>
          </p:cNvCxnSpPr>
          <p:nvPr/>
        </p:nvCxnSpPr>
        <p:spPr>
          <a:xfrm>
            <a:off x="23462280" y="35728365"/>
            <a:ext cx="451820" cy="276135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696980" y="35128201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First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6" name="Bild 75" descr="galaxyLogo36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43" y="12308812"/>
            <a:ext cx="3624568" cy="1006825"/>
          </a:xfrm>
          <a:prstGeom prst="rect">
            <a:avLst/>
          </a:prstGeom>
        </p:spPr>
      </p:pic>
      <p:sp>
        <p:nvSpPr>
          <p:cNvPr id="77" name="Shape 101"/>
          <p:cNvSpPr txBox="1"/>
          <p:nvPr/>
        </p:nvSpPr>
        <p:spPr>
          <a:xfrm>
            <a:off x="16602791" y="14569109"/>
            <a:ext cx="13612530" cy="86331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Tools and Databases 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RCAS: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-centric annotation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system</a:t>
            </a:r>
          </a:p>
          <a:p>
            <a:pPr marL="685800" lvl="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doRiNA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for binding sites of RNA-binding proteins and </a:t>
            </a:r>
            <a:r>
              <a:rPr lang="en-US" sz="48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miRNAs</a:t>
            </a:r>
            <a:endParaRPr lang="en-US" sz="48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RiboTaper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 toolbox for analysis of Ribosome profiling data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microMummie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MicroRNA target site identification tool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PARalyzer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 binding site detection from PAR-CLIP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dataset</a:t>
            </a:r>
            <a:endParaRPr lang="en-US" sz="4800" b="1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78" name="Bild 77" descr="bioconductor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142" y="23654910"/>
            <a:ext cx="3050882" cy="878400"/>
          </a:xfrm>
          <a:prstGeom prst="rect">
            <a:avLst/>
          </a:prstGeom>
        </p:spPr>
      </p:pic>
      <p:pic>
        <p:nvPicPr>
          <p:cNvPr id="80" name="Bild 79" descr="webservice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05" y="23377718"/>
            <a:ext cx="1527775" cy="1523561"/>
          </a:xfrm>
          <a:prstGeom prst="rect">
            <a:avLst/>
          </a:prstGeom>
        </p:spPr>
      </p:pic>
      <p:pic>
        <p:nvPicPr>
          <p:cNvPr id="83" name="Bild 82" descr="conda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80" y="23654910"/>
            <a:ext cx="3007431" cy="1209238"/>
          </a:xfrm>
          <a:prstGeom prst="rect">
            <a:avLst/>
          </a:prstGeom>
        </p:spPr>
      </p:pic>
      <p:pic>
        <p:nvPicPr>
          <p:cNvPr id="85" name="Bild 84" descr="guix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977" y="23847113"/>
            <a:ext cx="2619830" cy="796428"/>
          </a:xfrm>
          <a:prstGeom prst="rect">
            <a:avLst/>
          </a:prstGeom>
        </p:spPr>
      </p:pic>
      <p:pic>
        <p:nvPicPr>
          <p:cNvPr id="86" name="Bild 85" descr="docker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47" y="22981843"/>
            <a:ext cx="2319560" cy="19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Macintosh PowerPoint</Application>
  <PresentationFormat>Benutzerdefiniert</PresentationFormat>
  <Paragraphs>59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101</cp:revision>
  <cp:lastPrinted>2016-10-06T07:32:07Z</cp:lastPrinted>
  <dcterms:created xsi:type="dcterms:W3CDTF">2015-02-23T10:19:56Z</dcterms:created>
  <dcterms:modified xsi:type="dcterms:W3CDTF">2016-11-22T14:06:16Z</dcterms:modified>
</cp:coreProperties>
</file>