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Beschriftung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Beschriftung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11" Type="http://schemas.openxmlformats.org/officeDocument/2006/relationships/image" Target="../media/image08.jp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6.png"/><Relationship Id="rId8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0065" y="1619675"/>
            <a:ext cx="8984100" cy="517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alaxyUserCount.pn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50" y="4283511"/>
            <a:ext cx="2903700" cy="2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552155" y="5895853"/>
            <a:ext cx="1150020" cy="26752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552155" y="5063542"/>
            <a:ext cx="1540269" cy="26752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2155" y="3997110"/>
            <a:ext cx="1150020" cy="26752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52155" y="2858341"/>
            <a:ext cx="1866342" cy="26752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572001" y="1813565"/>
            <a:ext cx="711200" cy="26752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57200" y="34444"/>
            <a:ext cx="4825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RBC 3&amp;4 – For RNA-binding proteins and post-transcriptional regulation </a:t>
            </a:r>
          </a:p>
        </p:txBody>
      </p:sp>
      <p:pic>
        <p:nvPicPr>
          <p:cNvPr descr="logo_28185.png"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176" y="114516"/>
            <a:ext cx="2903756" cy="1054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4552155" y="1278501"/>
            <a:ext cx="0" cy="55172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4" name="Shape 94"/>
          <p:cNvSpPr/>
          <p:nvPr/>
        </p:nvSpPr>
        <p:spPr>
          <a:xfrm>
            <a:off x="60065" y="1278501"/>
            <a:ext cx="8984180" cy="34322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826755" y="1247275"/>
            <a:ext cx="1885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96" name="Shape 96"/>
          <p:cNvSpPr/>
          <p:nvPr/>
        </p:nvSpPr>
        <p:spPr>
          <a:xfrm>
            <a:off x="80250" y="3666082"/>
            <a:ext cx="2957380" cy="38201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8830" y="3666082"/>
            <a:ext cx="3815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growing user base</a:t>
            </a:r>
          </a:p>
        </p:txBody>
      </p:sp>
      <p:sp>
        <p:nvSpPr>
          <p:cNvPr id="98" name="Shape 98"/>
          <p:cNvSpPr/>
          <p:nvPr/>
        </p:nvSpPr>
        <p:spPr>
          <a:xfrm>
            <a:off x="77228" y="1813566"/>
            <a:ext cx="1012543" cy="38201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0065" y="1830550"/>
            <a:ext cx="1029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</a:p>
        </p:txBody>
      </p:sp>
      <p:pic>
        <p:nvPicPr>
          <p:cNvPr descr="galaxyLogo360.png" id="100" name="Shape 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0150" y="1261912"/>
            <a:ext cx="1280645" cy="3557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781457" y="1247275"/>
            <a:ext cx="2533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Databases</a:t>
            </a:r>
          </a:p>
        </p:txBody>
      </p:sp>
      <p:sp>
        <p:nvSpPr>
          <p:cNvPr id="102" name="Shape 102"/>
          <p:cNvSpPr/>
          <p:nvPr/>
        </p:nvSpPr>
        <p:spPr>
          <a:xfrm>
            <a:off x="4572000" y="1748250"/>
            <a:ext cx="44721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RCAS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RNA-centric annotation system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Manuscript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submitted)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DoRiNA 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for binding sites of RNA-binding proteins and miRNAs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RiboTaper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toolbox for analysis of Ribosome profiling data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microMummie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MicroRNA target site identification tool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PARalyzer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 binding site detection from PAR-CLIP datasets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4573" y="2279021"/>
            <a:ext cx="18856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Offered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RNA-seq analysis using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63425" y="4128200"/>
            <a:ext cx="14643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 &amp; integration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8650" y="1838937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9426" y="1838942"/>
            <a:ext cx="753000" cy="21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1671" y="1813562"/>
            <a:ext cx="357200" cy="2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3500" y="1813579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400" y="4022462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0475" y="4032742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4680" y="1731425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4955" y="3852487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817_152109.jpg" id="113" name="Shape 1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00212" y="1800762"/>
            <a:ext cx="2248374" cy="168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