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5AA9"/>
    <a:srgbClr val="FDB5B7"/>
    <a:srgbClr val="FCB6C7"/>
    <a:srgbClr val="752761"/>
    <a:srgbClr val="EEA4D9"/>
    <a:srgbClr val="459563"/>
    <a:srgbClr val="FF0000"/>
    <a:srgbClr val="EFB3E4"/>
    <a:srgbClr val="7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 varScale="1">
        <p:scale>
          <a:sx n="25" d="100"/>
          <a:sy n="25" d="100"/>
        </p:scale>
        <p:origin x="-3896" y="-208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15/11/16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15/11/16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15/11/16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microsoft.com/office/2007/relationships/hdphoto" Target="../media/hdphoto1.wdp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3969615" y="45514641"/>
            <a:ext cx="30275213" cy="180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  <a:endParaRPr lang="en-US" sz="7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556" y="536405"/>
            <a:ext cx="462250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048" y="526398"/>
            <a:ext cx="467545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595246" y="22852322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 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2283021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31748" y="364912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323518" y="26957940"/>
            <a:ext cx="12105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76696" y="38888894"/>
            <a:ext cx="5834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applicable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427389" y="26517545"/>
            <a:ext cx="1134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260065" y="14686862"/>
            <a:ext cx="11938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de.NBI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16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1" y="13010462"/>
            <a:ext cx="10058400" cy="7112694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876696" y="11963400"/>
            <a:ext cx="31145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smtClean="0"/>
              <a:t>Hinweis: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Macintosh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82</cp:revision>
  <cp:lastPrinted>2016-10-06T07:32:07Z</cp:lastPrinted>
  <dcterms:created xsi:type="dcterms:W3CDTF">2015-02-23T10:19:56Z</dcterms:created>
  <dcterms:modified xsi:type="dcterms:W3CDTF">2016-11-15T14:55:04Z</dcterms:modified>
</cp:coreProperties>
</file>