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560" cy="179856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3720" cy="662256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23969520" y="45514800"/>
            <a:ext cx="30273840" cy="1798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3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98800" y="41622480"/>
            <a:ext cx="71856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-19888200" y="3548880"/>
            <a:ext cx="183240" cy="13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7760" cy="547200"/>
          </a:xfrm>
          <a:prstGeom prst="rect">
            <a:avLst/>
          </a:prstGeom>
          <a:ln>
            <a:noFill/>
          </a:ln>
        </p:spPr>
      </p:pic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54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794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700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Dept. of Bioinformatics, Albert-Ludwigs University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81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9160" cy="133056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2480" y="41806440"/>
            <a:ext cx="80218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550640" y="245080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35160" y="2283012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391400" y="351147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171440" y="24140160"/>
            <a:ext cx="1371564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Contribute to open source projects to create, distribute and maintain bioinformatics software in an easy way. To achieve these goals we contribute actively to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1554480" y="36366840"/>
            <a:ext cx="12478320" cy="20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1480" cy="1258560"/>
          </a:xfrm>
          <a:prstGeom prst="rect">
            <a:avLst/>
          </a:prstGeom>
          <a:ln>
            <a:noFill/>
          </a:ln>
        </p:spPr>
      </p:pic>
      <p:sp>
        <p:nvSpPr>
          <p:cNvPr id="57" name="CustomShape 18"/>
          <p:cNvSpPr/>
          <p:nvPr/>
        </p:nvSpPr>
        <p:spPr>
          <a:xfrm>
            <a:off x="16598160" y="103791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840" cy="2158560"/>
          </a:xfrm>
          <a:prstGeom prst="rect">
            <a:avLst/>
          </a:prstGeom>
          <a:ln>
            <a:noFill/>
          </a:ln>
        </p:spPr>
      </p:pic>
      <p:pic>
        <p:nvPicPr>
          <p:cNvPr id="59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0560" cy="2230560"/>
          </a:xfrm>
          <a:prstGeom prst="rect">
            <a:avLst/>
          </a:prstGeom>
          <a:ln>
            <a:noFill/>
          </a:ln>
        </p:spPr>
      </p:pic>
      <p:sp>
        <p:nvSpPr>
          <p:cNvPr id="60" name="CustomShape 19"/>
          <p:cNvSpPr/>
          <p:nvPr/>
        </p:nvSpPr>
        <p:spPr>
          <a:xfrm>
            <a:off x="3202560" y="11963520"/>
            <a:ext cx="46188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1280160" y="11704320"/>
            <a:ext cx="1252620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2480" cy="2562480"/>
          </a:xfrm>
          <a:prstGeom prst="rect">
            <a:avLst/>
          </a:prstGeom>
          <a:ln>
            <a:noFill/>
          </a:ln>
        </p:spPr>
      </p:pic>
      <p:pic>
        <p:nvPicPr>
          <p:cNvPr id="63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880" cy="1918440"/>
          </a:xfrm>
          <a:prstGeom prst="rect">
            <a:avLst/>
          </a:prstGeom>
          <a:ln>
            <a:noFill/>
          </a:ln>
        </p:spPr>
      </p:pic>
      <p:pic>
        <p:nvPicPr>
          <p:cNvPr id="64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920" cy="16441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1"/>
          <a:stretch/>
        </p:blipFill>
        <p:spPr>
          <a:xfrm>
            <a:off x="5699160" y="26243280"/>
            <a:ext cx="3810240" cy="8226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2"/>
          <a:stretch/>
        </p:blipFill>
        <p:spPr>
          <a:xfrm>
            <a:off x="1306080" y="26391600"/>
            <a:ext cx="3374280" cy="54828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21945960" y="12480840"/>
            <a:ext cx="6034680" cy="42008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4"/>
          <a:stretch/>
        </p:blipFill>
        <p:spPr>
          <a:xfrm>
            <a:off x="16435080" y="18470880"/>
            <a:ext cx="5784840" cy="3931920"/>
          </a:xfrm>
          <a:prstGeom prst="rect">
            <a:avLst/>
          </a:prstGeom>
          <a:ln>
            <a:noFill/>
          </a:ln>
        </p:spPr>
      </p:pic>
      <p:sp>
        <p:nvSpPr>
          <p:cNvPr id="69" name="CustomShape 21"/>
          <p:cNvSpPr/>
          <p:nvPr/>
        </p:nvSpPr>
        <p:spPr>
          <a:xfrm>
            <a:off x="16550640" y="26700480"/>
            <a:ext cx="12103920" cy="54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one week training courses on NGS-data analysis in 2016 with ~30 participants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RNA-seq course in December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16516080" y="11521440"/>
            <a:ext cx="12744360" cy="47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of software to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Developed a plugin system for Galaxy: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5"/>
          <a:stretch/>
        </p:blipFill>
        <p:spPr>
          <a:xfrm>
            <a:off x="10607040" y="26334720"/>
            <a:ext cx="3017160" cy="680760"/>
          </a:xfrm>
          <a:prstGeom prst="rect">
            <a:avLst/>
          </a:prstGeom>
          <a:ln>
            <a:noFill/>
          </a:ln>
        </p:spPr>
      </p:pic>
      <p:sp>
        <p:nvSpPr>
          <p:cNvPr id="72" name="CustomShape 23"/>
          <p:cNvSpPr/>
          <p:nvPr/>
        </p:nvSpPr>
        <p:spPr>
          <a:xfrm>
            <a:off x="1188720" y="27797760"/>
            <a:ext cx="4205880" cy="42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Bioconda is a conda channel which provides software for biomedical research: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8600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1500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5394960" y="27797760"/>
            <a:ext cx="448020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BioContainers provides system-agnostic executable environments for bioinformatics software.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5"/>
          <p:cNvSpPr/>
          <p:nvPr/>
        </p:nvSpPr>
        <p:spPr>
          <a:xfrm>
            <a:off x="10332720" y="27774360"/>
            <a:ext cx="4023000" cy="57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Galaxy is an open, web-based platform for data intensive biomedical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25550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131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own galaxy instance is the biggest in Europe: http://galaxy.uni-freiburg.de/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6"/>
          <a:stretch/>
        </p:blipFill>
        <p:spPr>
          <a:xfrm>
            <a:off x="23408640" y="18288000"/>
            <a:ext cx="5394960" cy="4073400"/>
          </a:xfrm>
          <a:prstGeom prst="rect">
            <a:avLst/>
          </a:prstGeom>
          <a:ln>
            <a:noFill/>
          </a:ln>
        </p:spPr>
      </p:pic>
      <p:sp>
        <p:nvSpPr>
          <p:cNvPr id="76" name="TextShape 26"/>
          <p:cNvSpPr txBox="1"/>
          <p:nvPr/>
        </p:nvSpPr>
        <p:spPr>
          <a:xfrm>
            <a:off x="16642080" y="22402800"/>
            <a:ext cx="530352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Pricing system: How much would it cost to compute and store your data on Amazon EC2?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7"/>
          <p:cNvSpPr txBox="1"/>
          <p:nvPr/>
        </p:nvSpPr>
        <p:spPr>
          <a:xfrm>
            <a:off x="23774400" y="2240280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Comics: Have fun while Galaxy is computing your data.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7"/>
          <a:stretch/>
        </p:blipFill>
        <p:spPr>
          <a:xfrm>
            <a:off x="1202760" y="14264640"/>
            <a:ext cx="12696120" cy="74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LibreOffice/5.1.4.2$Linux_X86_64 LibreOffice_project/10m0$Build-2</Application>
  <Words>113</Words>
  <Paragraphs>18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2016-11-14T11:32:05Z</dcterms:modified>
  <cp:revision>96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