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05AA9"/>
    <a:srgbClr val="FDB5B7"/>
    <a:srgbClr val="FCB6C7"/>
    <a:srgbClr val="752761"/>
    <a:srgbClr val="EEA4D9"/>
    <a:srgbClr val="459563"/>
    <a:srgbClr val="FF0000"/>
    <a:srgbClr val="EFB3E4"/>
    <a:srgbClr val="704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50" d="100"/>
          <a:sy n="50" d="100"/>
        </p:scale>
        <p:origin x="-1480" y="6592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hyperlink" Target="http://rcas.mdc-berlin.de/" TargetMode="External"/><Relationship Id="rId9" Type="http://schemas.openxmlformats.org/officeDocument/2006/relationships/image" Target="../media/image7.png"/><Relationship Id="rId1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761" y="30978319"/>
            <a:ext cx="12274722" cy="9638650"/>
          </a:xfrm>
          <a:prstGeom prst="rect">
            <a:avLst/>
          </a:prstGeom>
        </p:spPr>
      </p:pic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" y="44276369"/>
            <a:ext cx="30275213" cy="180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904337" y="23116160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 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1619434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367175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532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pdate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53544" y="38483743"/>
            <a:ext cx="119550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RCAS - </a:t>
            </a:r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manuscript</a:t>
            </a:r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endParaRPr lang="de-DE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RiboTaper</a:t>
            </a:r>
            <a:endParaRPr lang="de-DE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</a:t>
            </a:r>
            <a:r>
              <a:rPr lang="en-US" sz="6600" b="1" dirty="0" smtClean="0">
                <a:latin typeface="Arial"/>
                <a:cs typeface="Arial"/>
              </a:rPr>
              <a:t>regulation</a:t>
            </a:r>
            <a:endParaRPr lang="en-US" sz="6600" b="1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sp>
        <p:nvSpPr>
          <p:cNvPr id="31" name="Shape 101"/>
          <p:cNvSpPr txBox="1"/>
          <p:nvPr/>
        </p:nvSpPr>
        <p:spPr>
          <a:xfrm>
            <a:off x="16598141" y="11547066"/>
            <a:ext cx="11343323" cy="1565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Local Galaxy Server</a:t>
            </a:r>
            <a:endParaRPr lang="en-US" sz="66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17" name="Bild 16" descr="galaxyLogo36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337" y="11547066"/>
            <a:ext cx="4572000" cy="1270000"/>
          </a:xfrm>
          <a:prstGeom prst="rect">
            <a:avLst/>
          </a:prstGeom>
        </p:spPr>
      </p:pic>
      <p:pic>
        <p:nvPicPr>
          <p:cNvPr id="38" name="Shape 113" descr="20160817_152109.jpg"/>
          <p:cNvPicPr>
            <a:picLocks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682452" y="24771007"/>
            <a:ext cx="6003505" cy="437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hteck 19"/>
          <p:cNvSpPr/>
          <p:nvPr/>
        </p:nvSpPr>
        <p:spPr>
          <a:xfrm>
            <a:off x="16904337" y="25025012"/>
            <a:ext cx="6245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Offered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two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workshops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for </a:t>
            </a:r>
            <a:endParaRPr lang="en-US" sz="60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lvl="0">
              <a:buSzPct val="25000"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seq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analysis using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</a:t>
            </a:r>
            <a:endParaRPr lang="en-US" sz="60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7175650" y="29923385"/>
            <a:ext cx="120224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n-US" sz="66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 have a growing user base</a:t>
            </a:r>
            <a:endParaRPr lang="en-US" sz="66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23825200" y="35128201"/>
            <a:ext cx="337817" cy="1612899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5044400" y="32759534"/>
            <a:ext cx="337817" cy="1612900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6" idx="3"/>
          </p:cNvCxnSpPr>
          <p:nvPr/>
        </p:nvCxnSpPr>
        <p:spPr>
          <a:xfrm>
            <a:off x="24707850" y="33340826"/>
            <a:ext cx="450850" cy="257202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2942550" y="32740662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Second 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56" name="Gerade Verbindung mit Pfeil 55"/>
          <p:cNvCxnSpPr>
            <a:stCxn id="57" idx="3"/>
          </p:cNvCxnSpPr>
          <p:nvPr/>
        </p:nvCxnSpPr>
        <p:spPr>
          <a:xfrm>
            <a:off x="23462280" y="35728365"/>
            <a:ext cx="451820" cy="276135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696980" y="35128201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First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Macintosh PowerPoint</Application>
  <PresentationFormat>Benutzerdefiniert</PresentationFormat>
  <Paragraphs>49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93</cp:revision>
  <cp:lastPrinted>2016-10-06T07:32:07Z</cp:lastPrinted>
  <dcterms:created xsi:type="dcterms:W3CDTF">2015-02-23T10:19:56Z</dcterms:created>
  <dcterms:modified xsi:type="dcterms:W3CDTF">2016-11-22T11:10:21Z</dcterms:modified>
</cp:coreProperties>
</file>