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86"/>
  </p:sldMasterIdLst>
  <p:notesMasterIdLst>
    <p:notesMasterId r:id="rId92"/>
  </p:notesMasterIdLst>
  <p:handoutMasterIdLst>
    <p:handoutMasterId r:id="rId93"/>
  </p:handoutMasterIdLst>
  <p:sldIdLst>
    <p:sldId id="258" r:id="rId87"/>
    <p:sldId id="256" r:id="rId88"/>
    <p:sldId id="257" r:id="rId89"/>
    <p:sldId id="259" r:id="rId90"/>
    <p:sldId id="260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  <p15:guide id="4" pos="480" userDrawn="1">
          <p15:clr>
            <a:srgbClr val="A4A3A4"/>
          </p15:clr>
        </p15:guide>
        <p15:guide id="5" pos="7200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480" userDrawn="1">
          <p15:clr>
            <a:srgbClr val="A4A3A4"/>
          </p15:clr>
        </p15:guide>
        <p15:guide id="8" orient="horz" pos="360" userDrawn="1">
          <p15:clr>
            <a:srgbClr val="A4A3A4"/>
          </p15:clr>
        </p15:guide>
        <p15:guide id="9" orient="horz" pos="84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93DD"/>
    <a:srgbClr val="FA8C8D"/>
    <a:srgbClr val="FA4D4F"/>
    <a:srgbClr val="FFAA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7" autoAdjust="0"/>
  </p:normalViewPr>
  <p:slideViewPr>
    <p:cSldViewPr snapToGrid="0" showGuides="1">
      <p:cViewPr>
        <p:scale>
          <a:sx n="50" d="100"/>
          <a:sy n="50" d="100"/>
        </p:scale>
        <p:origin x="354" y="678"/>
      </p:cViewPr>
      <p:guideLst>
        <p:guide pos="3840"/>
        <p:guide orient="horz" pos="3960"/>
        <p:guide pos="480"/>
        <p:guide pos="7200"/>
        <p:guide pos="960"/>
        <p:guide orient="horz" pos="480"/>
        <p:guide orient="horz" pos="360"/>
        <p:guide orient="horz" pos="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3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5" Type="http://schemas.openxmlformats.org/officeDocument/2006/relationships/customXml" Target="../customXml/item5.xml"/><Relationship Id="rId90" Type="http://schemas.openxmlformats.org/officeDocument/2006/relationships/slide" Target="slides/slide4.xml"/><Relationship Id="rId95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2.xml"/><Relationship Id="rId91" Type="http://schemas.openxmlformats.org/officeDocument/2006/relationships/slide" Target="slides/slide5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Master" Target="slideMasters/slideMaster1.xml"/><Relationship Id="rId9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6A76-97E8-49D2-A8E6-DA0936FBB08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9C88D-7334-435E-939A-B2F5802C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3F777-8A9C-4F6E-94C4-029B6EA51B5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13DF-3F2E-4944-AA25-3B04E3DF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6363419"/>
            <a:ext cx="12192000" cy="490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02" y="-43312"/>
            <a:ext cx="11416911" cy="937261"/>
          </a:xfrm>
        </p:spPr>
        <p:txBody>
          <a:bodyPr>
            <a:normAutofit/>
          </a:bodyPr>
          <a:lstStyle>
            <a:lvl1pPr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8255" y="6470704"/>
            <a:ext cx="5901459" cy="274320"/>
          </a:xfrm>
        </p:spPr>
        <p:txBody>
          <a:bodyPr/>
          <a:lstStyle>
            <a:lvl1pPr>
              <a:defRPr lang="en-US" sz="600" b="1" kern="1200" cap="all" spc="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5964" y="6625478"/>
            <a:ext cx="973667" cy="274320"/>
          </a:xfrm>
        </p:spPr>
        <p:txBody>
          <a:bodyPr/>
          <a:lstStyle>
            <a:lvl1pPr algn="r">
              <a:defRPr sz="9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683197" y="6543279"/>
            <a:ext cx="5867401" cy="145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b="1" spc="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600" b="1" spc="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="1" spc="3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sz="600" b="1" spc="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="1" spc="3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6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| 10.2022</a:t>
            </a:r>
            <a:endParaRPr lang="en-US" sz="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774357" y="6680686"/>
            <a:ext cx="106491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0" y="6271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0" y="62983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 userDrawn="1"/>
        </p:nvSpPr>
        <p:spPr>
          <a:xfrm>
            <a:off x="285539" y="206153"/>
            <a:ext cx="385296" cy="359414"/>
          </a:xfrm>
          <a:prstGeom prst="roundRect">
            <a:avLst>
              <a:gd name="adj" fmla="val 105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57002" y="206153"/>
            <a:ext cx="0" cy="3594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57002" y="673894"/>
            <a:ext cx="1" cy="10834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"/>
          <p:cNvSpPr txBox="1">
            <a:spLocks/>
          </p:cNvSpPr>
          <p:nvPr userDrawn="1"/>
        </p:nvSpPr>
        <p:spPr>
          <a:xfrm>
            <a:off x="10542848" y="6620863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FAB73BC-B049-4115-A692-8D63A059BFB8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me Caro - Chơi đánh cờ caro online miễn phí trên Game24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327" y="4873625"/>
            <a:ext cx="6605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47" y="893949"/>
            <a:ext cx="4685853" cy="5059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326" y="1111250"/>
            <a:ext cx="660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325" y="1974882"/>
            <a:ext cx="6605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 ô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77" y="674874"/>
            <a:ext cx="7287087" cy="4810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54" y="2589495"/>
            <a:ext cx="4034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widget.grid_info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(row, column)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804" y="5629798"/>
            <a:ext cx="1170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widget.grid_info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()={'in':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tkinter.LabelFrame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.!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labelframe2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&gt;, 'column': 11, 'row': 9,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columnspan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1,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1,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ipadx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0, 'sticky':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nesw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40690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179" y="893949"/>
            <a:ext cx="4034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thread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while True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555" y="749581"/>
            <a:ext cx="7060795" cy="50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178" y="893949"/>
            <a:ext cx="5833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X+1,Y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X+2,Y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X+3,Y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X+4,Y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X,Y+1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X,Y+2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X,Y+3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X,Y+4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X+1,Y+1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X+2,Y+2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X+3,Y+3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X+4,Y+4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1,Y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2,Y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3,Y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4,Y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-4]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98" y="664132"/>
            <a:ext cx="5203633" cy="56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13.xml><?xml version="1.0" encoding="utf-8"?>
<Control xmlns="http://schemas.microsoft.com/VisualStudio/2011/storyboarding/control">
  <Id Name="494adc7e-b793-486b-a227-896c38fa1ea8" Revision="1" Stencil="System.MyShapes" StencilVersion="1.0"/>
</Control>
</file>

<file path=customXml/item1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17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System.Storyboarding.WindowsAppIcons.Happy" Revision="1" Stencil="System.Storyboarding.WindowsAppIcons" StencilVersion="0.1"/>
</Control>
</file>

<file path=customXml/item2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7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WindowsAppIcons.Undo" Revision="1" Stencil="System.Storyboarding.WindowsAppIcons" StencilVersion="0.1"/>
</Control>
</file>

<file path=customXml/item35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40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42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43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5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52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56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57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59.xml><?xml version="1.0" encoding="utf-8"?>
<Control xmlns="http://schemas.microsoft.com/VisualStudio/2011/storyboarding/control">
  <Id Name="System.Storyboarding.Icons.HandCurso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62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70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7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76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77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79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8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82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8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84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Props1.xml><?xml version="1.0" encoding="utf-8"?>
<ds:datastoreItem xmlns:ds="http://schemas.openxmlformats.org/officeDocument/2006/customXml" ds:itemID="{D2273C08-F76E-40A9-82B6-D576C245CBC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35FC548-FB45-485F-A415-438C50626A8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4F69B83-DDED-4ACB-9470-DBD8B731B84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48F12F7-AFA2-4DDC-B2E2-9533388E8E3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C50E241-568C-4E3C-93A4-49441F1807E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1B5950F-E814-4E91-BC7C-01708F18330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A3EB743-9280-42B8-A4B1-A5747EC1A26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E2C8009-F26F-4AB3-A8E7-CF1A61688F0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2A03F8E-D41D-44A0-99C2-583EF4E9A80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6D23C07-4CD3-443D-8216-94BA2E1AE64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45F89BE-BD2A-4F29-A253-F1D46359C6E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327A92-2C4F-4E3E-BE50-AB201A6A57C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2A392FB-142C-4FF2-AA16-1F9C5B72C51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5F872E1-0CB0-4F81-86EF-1E4CA364312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F394B06-3D1E-4CD1-82B0-02001FB69B2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DB9D839-F688-4253-87CF-2AD4250A719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F44C66F-D520-4A8E-8E17-A305F1E598A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EE23C9E-EA14-45CA-A8EB-8CF0974A333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193ABC3-698A-416E-9A8D-50303824CE4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B524941-26D6-4A30-9DE5-1209B141EB9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FA4A0EB-B8CE-4A9E-B6FD-732C84E8788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17DBEC3-6EA6-47EB-A088-19A74FB47D8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772E1FB-0818-405D-8AE0-EEBEFA8F805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59C70C3-EEF0-422B-B60E-B5CB58D90C7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FAC8FC3-F673-4F0B-B89A-B5F58E45CB2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7AE78B2-87FE-44C4-B7B8-2C0D3CFE1A4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53B3042-74A3-44E0-8AC0-E5BED1D73BD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478923A-8834-4A7D-AE25-518FAF81729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33474AC-DFE4-45B2-9A3A-26B7322EAEB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12306F5-1BFA-44FB-9462-43FF16CED14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60AA643-8087-4391-9249-24BEFF81DB0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DC404D5-F4FE-4A73-9820-11F6298F718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545487A-88C3-46A0-93E1-F5ED8843DBE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D922207-507D-47AE-84F6-B2BB29516D2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54FA485-AB97-4089-804F-2A4637149D9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CA7CEBC-75AE-4357-B797-70F719240F3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C6AC60C-8189-4EE8-8A83-C3FA3B19AC5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BCA9379-D390-44C9-9573-0CC0A6BC683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A3FFDEF-9490-47B2-9FE8-802341BF238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B26A355-6EFC-4EAD-BF31-BA5EECC8C21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F0A77A4-FB2F-472E-86DB-FDF32D0C8B9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FD354EB-E344-41C0-B626-11AD377EB9F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287A83F-C641-4743-BAC2-419C74C2BDE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E3CC2A9-7859-4723-9ADD-23351EC7DE7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F980F4E-5FB1-43F7-9677-643032884DF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DE0CD05-7FCE-4B89-8BC4-15F09D85C81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7862349-397D-49A9-94E6-785F28CC908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776CB94-E11D-48B1-BE54-F1044B2DCA1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950AEE5-D2CD-4066-90AF-21D75A63E43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FBB6B9F-2BCB-4FCD-BA98-2054BD1BB16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B1A2077-0726-4808-BB42-9D413FF4D01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17D1E45-3082-44F6-A97A-4760B287D29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954C0C9-3256-4BE2-A05A-4ACC0E68679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9788FF8-FA50-47D6-A778-D1828EEB4DE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3A76C51-5857-43DE-AB8F-D35566BEF64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47F23C8-C6F8-4100-9184-88E3C9CAC6C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544FC8B-9C31-4F73-964B-02A6ADE1EB3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DBAB122-6856-40D8-9D31-D1A361BC753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1BFF67A-270F-42CC-B062-6BC51FD9078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A3A4C90-8C00-481B-BE4A-0E2A37F04AC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F3C2A5E-FCDF-4A08-9CA3-4D1CBFACAE7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B71CF41-626B-46F7-8A8D-45D50B080CE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A3B79F1-182D-4F88-BC96-72B4B52A4FF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31166F3-CB2E-4A5F-88C9-108F4A1FDA1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764113E-F21D-48EB-B47D-A649E055AB3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38B9171-FD9B-4A4D-8BE7-D8536725933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926CAEF-442B-4352-88AE-281C478A273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96C991D-78C9-4F2A-A849-A46A365360C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DBF3541-1133-4B0E-88A9-9802D40870E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4D76CB4-2E2A-4DC8-9C1B-784A49E2034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AA1EF4E-FE9C-4B98-90B8-98F2EAFD365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F9CA8C5-F19F-4EBC-AA47-25BC44F24A2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018F783-FE18-458E-9314-719375E7F98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5A2A2B8-4FC9-44A7-97AD-8B1E2F4B64A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42021B4-41C5-430E-BB37-48C43D02B48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0BE94E4-266A-4842-8844-81C48B9C1BA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C886715-E970-4EA9-9B8A-2889AC28ECF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8458326-9616-490C-BB01-748CDB7294C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E38241F-B898-4727-A9FC-43C08D55817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36EA84D-8573-4356-82D1-07A54E20C06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62441A4-92BA-4A01-AC7E-7921F9E4C3B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A1537B1-1E6C-41D8-8190-D69D73A2D2B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18B4BBC-15E9-4DD8-94F0-B66E28B9BF1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DC1BA3B-0878-4607-B1AA-79F85069306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A95A5AE-DC4D-4B32-ABDB-6A0FDD44AC5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43111</TotalTime>
  <Words>302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Mô tả các chức năng</vt:lpstr>
      <vt:lpstr>Tổng quan</vt:lpstr>
      <vt:lpstr>Tổng quan</vt:lpstr>
      <vt:lpstr>Tổng quan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phòng bim  2016</dc:title>
  <dc:creator>Xanh Arc</dc:creator>
  <cp:lastModifiedBy>BIM-SANG</cp:lastModifiedBy>
  <cp:revision>940</cp:revision>
  <dcterms:created xsi:type="dcterms:W3CDTF">2015-12-01T03:05:11Z</dcterms:created>
  <dcterms:modified xsi:type="dcterms:W3CDTF">2022-10-03T03:12:23Z</dcterms:modified>
</cp:coreProperties>
</file>