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3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53B8-31D6-4E46-8E08-B9FFD822AB74}" type="datetimeFigureOut">
              <a:rPr lang="en-US" smtClean="0"/>
              <a:t>25-Aug-19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1F72-E505-44C1-88AA-93702588D6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Data </a:t>
            </a:r>
            <a:r>
              <a:rPr lang="en-US" b="1" dirty="0" err="1"/>
              <a:t>vs</a:t>
            </a:r>
            <a:r>
              <a:rPr lang="en-US" b="1" dirty="0"/>
              <a:t> </a:t>
            </a:r>
            <a:r>
              <a:rPr lang="en-US" b="1" dirty="0" err="1" smtClean="0"/>
              <a:t>Hadoop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Big Data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Hadoop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Definition</a:t>
                      </a:r>
                      <a:endParaRPr lang="en-US"/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Big Data refers to a large volume of both structured and unstructured data.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Hadoop is a framework to handle and process this large volume of Big data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Significance</a:t>
                      </a:r>
                      <a:endParaRPr lang="en-US"/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Big Data has no significance until it is processed and utilized to generate revenue.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 is a tool that makes big data more meaningful by processing the data.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Storage</a:t>
                      </a:r>
                      <a:endParaRPr lang="en-US"/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 is very difficult to store big data because it comes in structured and unstructured form.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Apache Hadoop HDFS is capable of storing big data.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Accessibility</a:t>
                      </a:r>
                      <a:endParaRPr lang="en-US"/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When it comes to accessing the big data, it is very difficult.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Hadoop</a:t>
                      </a:r>
                      <a:r>
                        <a:rPr lang="en-US" dirty="0"/>
                        <a:t> framework lets you access and process the data very fast when compared to other tools.</a:t>
                      </a:r>
                    </a:p>
                  </a:txBody>
                  <a:tcPr marL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</a:t>
            </a:r>
            <a:r>
              <a:rPr lang="en-US" sz="2800" b="1" i="1" dirty="0" smtClean="0"/>
              <a:t>Big Data</a:t>
            </a:r>
            <a:r>
              <a:rPr lang="en-US" sz="2800" dirty="0"/>
              <a:t> refers to the large amounts of </a:t>
            </a:r>
            <a:r>
              <a:rPr lang="en-US" sz="2800" dirty="0" smtClean="0"/>
              <a:t>data, </a:t>
            </a:r>
            <a:r>
              <a:rPr lang="en-US" sz="2800" dirty="0" smtClean="0"/>
              <a:t>growing exponentially with time</a:t>
            </a:r>
            <a:r>
              <a:rPr lang="en-US" sz="2800" dirty="0" smtClean="0"/>
              <a:t> </a:t>
            </a:r>
            <a:r>
              <a:rPr lang="en-US" sz="2800" dirty="0"/>
              <a:t>which is pouring in from various data </a:t>
            </a:r>
            <a:r>
              <a:rPr lang="en-US" sz="2800" dirty="0" smtClean="0"/>
              <a:t>sources and </a:t>
            </a:r>
            <a:r>
              <a:rPr lang="en-US" sz="2800" dirty="0"/>
              <a:t>has different </a:t>
            </a:r>
            <a:r>
              <a:rPr lang="en-US" sz="2800" dirty="0" smtClean="0"/>
              <a:t>formats.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b="1" dirty="0" smtClean="0"/>
              <a:t>	Example-</a:t>
            </a:r>
            <a:endParaRPr lang="en-US" sz="2800" b="1" dirty="0"/>
          </a:p>
          <a:p>
            <a:r>
              <a:rPr lang="en-US" sz="2800" dirty="0" smtClean="0"/>
              <a:t>The </a:t>
            </a:r>
            <a:r>
              <a:rPr lang="en-US" sz="2800" dirty="0"/>
              <a:t>statistic shows that </a:t>
            </a:r>
            <a:r>
              <a:rPr lang="en-US" sz="2800" b="1" i="1" dirty="0"/>
              <a:t>500+terabytes</a:t>
            </a:r>
            <a:r>
              <a:rPr lang="en-US" sz="2800" dirty="0"/>
              <a:t> of new data get ingested into the databases of social media site </a:t>
            </a:r>
            <a:r>
              <a:rPr lang="en-US" sz="2800" b="1" dirty="0" err="1"/>
              <a:t>Facebook</a:t>
            </a:r>
            <a:r>
              <a:rPr lang="en-US" sz="2800" dirty="0"/>
              <a:t>, every day.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Big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Big Data </a:t>
            </a:r>
            <a:r>
              <a:rPr lang="en-US" sz="2800" dirty="0"/>
              <a:t>are of three types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b="1" i="1" dirty="0"/>
              <a:t>Structured: </a:t>
            </a:r>
            <a:r>
              <a:rPr lang="en-US" sz="2800" dirty="0" smtClean="0"/>
              <a:t>Organized </a:t>
            </a:r>
            <a:r>
              <a:rPr lang="en-US" sz="2800" dirty="0"/>
              <a:t>data format with a fixed schema. Ex: RDBMS</a:t>
            </a:r>
          </a:p>
          <a:p>
            <a:r>
              <a:rPr lang="en-US" sz="2800" b="1" i="1" dirty="0"/>
              <a:t>Semi-Structured:</a:t>
            </a:r>
            <a:r>
              <a:rPr lang="en-US" sz="2800" dirty="0"/>
              <a:t> Partially </a:t>
            </a:r>
            <a:r>
              <a:rPr lang="en-US" sz="2800" dirty="0" smtClean="0"/>
              <a:t>organized </a:t>
            </a:r>
            <a:r>
              <a:rPr lang="en-US" sz="2800" dirty="0"/>
              <a:t>data which does not have a fixed format. Ex: XML, JSON</a:t>
            </a:r>
          </a:p>
          <a:p>
            <a:r>
              <a:rPr lang="en-US" sz="2800" b="1" i="1" dirty="0"/>
              <a:t>Unstructured:</a:t>
            </a:r>
            <a:r>
              <a:rPr lang="en-US" sz="2800" dirty="0"/>
              <a:t> </a:t>
            </a:r>
            <a:r>
              <a:rPr lang="en-US" sz="2800" dirty="0" smtClean="0"/>
              <a:t>Unorganized </a:t>
            </a:r>
            <a:r>
              <a:rPr lang="en-US" sz="2800" dirty="0"/>
              <a:t>data with an unknown schema. Ex: Audio, video files etc.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Characteristics of Big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Five-Vs-of-Big-Data-What-is-Big-Data-Edurek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Tools</a:t>
            </a:r>
            <a:endParaRPr lang="en-US" dirty="0"/>
          </a:p>
        </p:txBody>
      </p:sp>
      <p:pic>
        <p:nvPicPr>
          <p:cNvPr id="4" name="Content Placeholder 3" descr="Big-Data-Too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9830"/>
            <a:ext cx="8229600" cy="438670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Big data analytics examines large and different types of data to uncover hidden patterns, correlations and other insights. </a:t>
            </a:r>
            <a:endParaRPr lang="en-US" sz="2800" dirty="0" smtClean="0"/>
          </a:p>
          <a:p>
            <a:r>
              <a:rPr lang="en-US" sz="2800" b="1" dirty="0"/>
              <a:t>Stages in Big Data Analytics</a:t>
            </a: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4" name="Picture 3" descr="Pictu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810000"/>
            <a:ext cx="5867400" cy="279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Big Data </a:t>
            </a:r>
            <a:r>
              <a:rPr lang="en-US" b="1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Descriptive </a:t>
            </a:r>
            <a:r>
              <a:rPr lang="en-US" sz="2800" b="1" dirty="0" smtClean="0"/>
              <a:t>Analytics:</a:t>
            </a:r>
            <a:r>
              <a:rPr lang="en-US" sz="2800" dirty="0"/>
              <a:t> It uses data aggregation and data mining to provide insight into the </a:t>
            </a:r>
            <a:r>
              <a:rPr lang="en-US" sz="2800" dirty="0" smtClean="0"/>
              <a:t>past </a:t>
            </a:r>
            <a:r>
              <a:rPr lang="en-US" sz="2800" dirty="0"/>
              <a:t>and answer: “What has happened?”</a:t>
            </a:r>
            <a:endParaRPr lang="en-US" sz="2800" b="1" dirty="0"/>
          </a:p>
          <a:p>
            <a:r>
              <a:rPr lang="en-US" sz="2800" b="1" dirty="0"/>
              <a:t>Predictive </a:t>
            </a:r>
            <a:r>
              <a:rPr lang="en-US" sz="2800" b="1" dirty="0" smtClean="0"/>
              <a:t>Analytics: </a:t>
            </a:r>
            <a:r>
              <a:rPr lang="en-US" sz="2800" dirty="0" smtClean="0"/>
              <a:t>It </a:t>
            </a:r>
            <a:r>
              <a:rPr lang="en-US" sz="2800" dirty="0"/>
              <a:t>uses data aggregation and data mining to provide insight into the past and answer: “What has happened?”</a:t>
            </a:r>
            <a:endParaRPr lang="en-US" sz="2800" b="1" dirty="0" smtClean="0"/>
          </a:p>
          <a:p>
            <a:r>
              <a:rPr lang="en-US" sz="2800" b="1" dirty="0"/>
              <a:t>Prescriptive </a:t>
            </a:r>
            <a:r>
              <a:rPr lang="en-US" sz="2800" b="1" dirty="0" smtClean="0"/>
              <a:t>Analytics: </a:t>
            </a:r>
            <a:r>
              <a:rPr lang="en-US" sz="2800" dirty="0"/>
              <a:t>It uses optimization and simulation algorithms to advice on possible outcomes and answers: “What should we do</a:t>
            </a:r>
            <a:r>
              <a:rPr lang="en-US" sz="2800" dirty="0" smtClean="0"/>
              <a:t>?”</a:t>
            </a:r>
            <a:endParaRPr lang="en-US" sz="2800" b="1" dirty="0" smtClean="0"/>
          </a:p>
          <a:p>
            <a:r>
              <a:rPr lang="en-US" sz="2800" b="1" dirty="0" smtClean="0"/>
              <a:t>Diagnostic Analytics: </a:t>
            </a:r>
            <a:r>
              <a:rPr lang="en-US" sz="2800" dirty="0"/>
              <a:t>It is used to determine why something happened in the past.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Hadoop</a:t>
            </a:r>
            <a:r>
              <a:rPr lang="en-US" sz="2800" dirty="0"/>
              <a:t> is an open-source software framework used for storing and processing Big Data in a distributed manner on large clusters of commodity </a:t>
            </a:r>
            <a:r>
              <a:rPr lang="en-US" sz="2800" dirty="0" smtClean="0"/>
              <a:t>hardware.</a:t>
            </a:r>
          </a:p>
          <a:p>
            <a:endParaRPr lang="en-US" sz="2800" dirty="0" smtClean="0"/>
          </a:p>
          <a:p>
            <a:r>
              <a:rPr lang="en-US" sz="2800" dirty="0"/>
              <a:t>L</a:t>
            </a:r>
            <a:r>
              <a:rPr lang="en-US" sz="2800" dirty="0" smtClean="0"/>
              <a:t>icensed </a:t>
            </a:r>
            <a:r>
              <a:rPr lang="en-US" sz="2800" dirty="0"/>
              <a:t>under the Apache v2 license. 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D</a:t>
            </a:r>
            <a:r>
              <a:rPr lang="en-US" sz="2800" dirty="0" smtClean="0"/>
              <a:t>eveloped</a:t>
            </a:r>
            <a:r>
              <a:rPr lang="en-US" sz="2800" dirty="0"/>
              <a:t>, based on the paper written by Google on the 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system</a:t>
            </a:r>
          </a:p>
          <a:p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pplies </a:t>
            </a:r>
            <a:r>
              <a:rPr lang="en-US" sz="2800" dirty="0"/>
              <a:t>concepts of functional programming.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184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</vt:lpstr>
      <vt:lpstr>Types Of Big Data </vt:lpstr>
      <vt:lpstr>Characteristics of Big Data </vt:lpstr>
      <vt:lpstr>Big Data Tools</vt:lpstr>
      <vt:lpstr>Slide 6</vt:lpstr>
      <vt:lpstr>Big Data Analytics</vt:lpstr>
      <vt:lpstr>Types of Big Data Analytics</vt:lpstr>
      <vt:lpstr>Introduction to Hadoop</vt:lpstr>
      <vt:lpstr>Big Data vs Hadoop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binay keshri</dc:creator>
  <cp:lastModifiedBy>binay keshri</cp:lastModifiedBy>
  <cp:revision>12</cp:revision>
  <dcterms:created xsi:type="dcterms:W3CDTF">2019-08-25T15:43:54Z</dcterms:created>
  <dcterms:modified xsi:type="dcterms:W3CDTF">2019-08-25T17:36:47Z</dcterms:modified>
</cp:coreProperties>
</file>