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68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14A8-B4E2-4E51-B454-9FDB75CE0F4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EC7BC-230C-407D-AEE4-C263680D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1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do meu </a:t>
            </a:r>
            <a:r>
              <a:rPr lang="en-US" dirty="0" err="1"/>
              <a:t>projeto</a:t>
            </a:r>
            <a:r>
              <a:rPr lang="en-US" dirty="0"/>
              <a:t> é </a:t>
            </a:r>
            <a:r>
              <a:rPr lang="en-US" dirty="0" err="1"/>
              <a:t>basicamente</a:t>
            </a:r>
            <a:r>
              <a:rPr lang="en-US" dirty="0"/>
              <a:t> </a:t>
            </a:r>
            <a:r>
              <a:rPr lang="en-US" dirty="0" err="1"/>
              <a:t>deconvoluir</a:t>
            </a:r>
            <a:r>
              <a:rPr lang="en-US" dirty="0"/>
              <a:t> </a:t>
            </a:r>
            <a:r>
              <a:rPr lang="en-US" dirty="0" err="1"/>
              <a:t>mapas</a:t>
            </a:r>
            <a:r>
              <a:rPr lang="en-US" dirty="0"/>
              <a:t> do </a:t>
            </a:r>
            <a:r>
              <a:rPr lang="en-US" dirty="0" err="1"/>
              <a:t>céu</a:t>
            </a:r>
            <a:r>
              <a:rPr lang="en-US" dirty="0"/>
              <a:t> com machine learning e </a:t>
            </a:r>
            <a:r>
              <a:rPr lang="en-US" dirty="0" err="1"/>
              <a:t>eu</a:t>
            </a:r>
            <a:r>
              <a:rPr lang="en-US" dirty="0"/>
              <a:t> to </a:t>
            </a:r>
            <a:r>
              <a:rPr lang="en-US" dirty="0" err="1"/>
              <a:t>investigando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rede neural </a:t>
            </a:r>
            <a:r>
              <a:rPr lang="en-US" dirty="0" err="1"/>
              <a:t>convolutiva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layers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conectados</a:t>
            </a:r>
            <a:r>
              <a:rPr lang="en-US" dirty="0"/>
              <a:t> de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.</a:t>
            </a:r>
          </a:p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,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de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r>
              <a:rPr lang="en-US" dirty="0"/>
              <a:t> que é o U-Net.</a:t>
            </a:r>
          </a:p>
          <a:p>
            <a:r>
              <a:rPr lang="en-US" dirty="0"/>
              <a:t>Esses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inputs 2D </a:t>
            </a:r>
            <a:r>
              <a:rPr lang="en-US" dirty="0" err="1"/>
              <a:t>ou</a:t>
            </a:r>
            <a:r>
              <a:rPr lang="en-US" dirty="0"/>
              <a:t> 3D, mas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estaria</a:t>
            </a:r>
            <a:r>
              <a:rPr lang="en-US" dirty="0"/>
              <a:t> </a:t>
            </a:r>
            <a:r>
              <a:rPr lang="en-US" dirty="0" err="1"/>
              <a:t>mexendo</a:t>
            </a:r>
            <a:r>
              <a:rPr lang="en-US" dirty="0"/>
              <a:t> com </a:t>
            </a:r>
            <a:r>
              <a:rPr lang="en-US" dirty="0" err="1"/>
              <a:t>mapas</a:t>
            </a:r>
            <a:r>
              <a:rPr lang="en-US" dirty="0"/>
              <a:t> do HEALPix, que </a:t>
            </a:r>
            <a:r>
              <a:rPr lang="en-US" dirty="0" err="1"/>
              <a:t>são</a:t>
            </a:r>
            <a:r>
              <a:rPr lang="en-US" dirty="0"/>
              <a:t> arrays 1D,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transformá-los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projeção</a:t>
            </a:r>
            <a:r>
              <a:rPr lang="en-US" dirty="0"/>
              <a:t> 2D para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colocá-los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rede neural.</a:t>
            </a:r>
          </a:p>
          <a:p>
            <a:r>
              <a:rPr lang="en-US" dirty="0"/>
              <a:t>Essa é a </a:t>
            </a:r>
            <a:r>
              <a:rPr lang="en-US" dirty="0" err="1"/>
              <a:t>ideia</a:t>
            </a:r>
            <a:r>
              <a:rPr lang="en-US" dirty="0"/>
              <a:t> que </a:t>
            </a:r>
            <a:r>
              <a:rPr lang="en-US" dirty="0" err="1"/>
              <a:t>estive</a:t>
            </a:r>
            <a:r>
              <a:rPr lang="en-US" dirty="0"/>
              <a:t> </a:t>
            </a:r>
            <a:r>
              <a:rPr lang="en-US" dirty="0" err="1"/>
              <a:t>estudando</a:t>
            </a:r>
            <a:r>
              <a:rPr lang="en-US" dirty="0"/>
              <a:t> e </a:t>
            </a:r>
            <a:r>
              <a:rPr lang="en-US" dirty="0" err="1"/>
              <a:t>experimentando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Semanas 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vou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o </a:t>
            </a:r>
            <a:r>
              <a:rPr lang="en-US" dirty="0" err="1"/>
              <a:t>progresso</a:t>
            </a:r>
            <a:r>
              <a:rPr lang="en-US" dirty="0"/>
              <a:t> que </a:t>
            </a:r>
            <a:r>
              <a:rPr lang="en-US" dirty="0" err="1"/>
              <a:t>tive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agora.</a:t>
            </a:r>
          </a:p>
          <a:p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meu Código,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começo</a:t>
            </a:r>
            <a:r>
              <a:rPr lang="en-US" dirty="0"/>
              <a:t> </a:t>
            </a:r>
            <a:r>
              <a:rPr lang="en-US" dirty="0" err="1"/>
              <a:t>fazendo</a:t>
            </a:r>
            <a:r>
              <a:rPr lang="en-US" dirty="0"/>
              <a:t> a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coordenadas</a:t>
            </a:r>
            <a:r>
              <a:rPr lang="en-US" dirty="0"/>
              <a:t>: o input é de </a:t>
            </a:r>
            <a:r>
              <a:rPr lang="en-US" dirty="0" err="1"/>
              <a:t>Declinação</a:t>
            </a:r>
            <a:r>
              <a:rPr lang="en-US" dirty="0"/>
              <a:t> e </a:t>
            </a:r>
            <a:r>
              <a:rPr lang="en-US" dirty="0" err="1"/>
              <a:t>Ascenção</a:t>
            </a:r>
            <a:r>
              <a:rPr lang="en-US" dirty="0"/>
              <a:t> Reta, ambos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graus</a:t>
            </a:r>
            <a:r>
              <a:rPr lang="en-US" dirty="0"/>
              <a:t>. </a:t>
            </a:r>
            <a:r>
              <a:rPr lang="en-US" dirty="0" err="1"/>
              <a:t>Aqui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conveniência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to </a:t>
            </a:r>
            <a:r>
              <a:rPr lang="en-US" dirty="0" err="1"/>
              <a:t>considerando</a:t>
            </a:r>
            <a:r>
              <a:rPr lang="en-US" dirty="0"/>
              <a:t> que a </a:t>
            </a:r>
            <a:r>
              <a:rPr lang="en-US" dirty="0" err="1"/>
              <a:t>declinação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de -90º a 90º no </a:t>
            </a:r>
            <a:r>
              <a:rPr lang="en-US" dirty="0" err="1"/>
              <a:t>eixo</a:t>
            </a:r>
            <a:r>
              <a:rPr lang="en-US" dirty="0"/>
              <a:t> vertical e a </a:t>
            </a:r>
            <a:r>
              <a:rPr lang="en-US" dirty="0" err="1"/>
              <a:t>ascenção</a:t>
            </a:r>
            <a:r>
              <a:rPr lang="en-US" dirty="0"/>
              <a:t> </a:t>
            </a:r>
            <a:r>
              <a:rPr lang="en-US" dirty="0" err="1"/>
              <a:t>reta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de -180º a 180º no </a:t>
            </a:r>
            <a:r>
              <a:rPr lang="en-US" dirty="0" err="1"/>
              <a:t>eixo</a:t>
            </a:r>
            <a:r>
              <a:rPr lang="en-US" dirty="0"/>
              <a:t> horizontal.</a:t>
            </a:r>
          </a:p>
          <a:p>
            <a:r>
              <a:rPr lang="en-US" dirty="0"/>
              <a:t>Como o theta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entre 0 e 180 </a:t>
            </a:r>
            <a:r>
              <a:rPr lang="en-US" dirty="0" err="1"/>
              <a:t>graus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theta = 90 – DEC. A </a:t>
            </a:r>
            <a:r>
              <a:rPr lang="en-US" dirty="0" err="1"/>
              <a:t>transformação</a:t>
            </a:r>
            <a:r>
              <a:rPr lang="en-US" dirty="0"/>
              <a:t> de phi é </a:t>
            </a:r>
            <a:r>
              <a:rPr lang="en-US" dirty="0" err="1"/>
              <a:t>indistinguível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Bom, a </a:t>
            </a:r>
            <a:r>
              <a:rPr lang="en-US" dirty="0" err="1"/>
              <a:t>partir</a:t>
            </a:r>
            <a:r>
              <a:rPr lang="en-US" dirty="0"/>
              <a:t> do range de </a:t>
            </a:r>
            <a:r>
              <a:rPr lang="en-US" dirty="0" err="1"/>
              <a:t>coordenadas</a:t>
            </a:r>
            <a:r>
              <a:rPr lang="en-US" dirty="0"/>
              <a:t> de DEC e RA,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seleciono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do </a:t>
            </a:r>
            <a:r>
              <a:rPr lang="en-US" dirty="0" err="1"/>
              <a:t>mapa</a:t>
            </a:r>
            <a:r>
              <a:rPr lang="en-US" dirty="0"/>
              <a:t>. </a:t>
            </a:r>
            <a:r>
              <a:rPr lang="en-US" dirty="0" err="1"/>
              <a:t>Aqui</a:t>
            </a:r>
            <a:r>
              <a:rPr lang="en-US" dirty="0"/>
              <a:t>,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RA = DEC = [-20, 20].</a:t>
            </a:r>
          </a:p>
          <a:p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  <a:p>
            <a:r>
              <a:rPr lang="en-US" dirty="0"/>
              <a:t>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quantos</a:t>
            </a:r>
            <a:r>
              <a:rPr lang="en-US" dirty="0"/>
              <a:t> pixels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selecionada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basta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resolução</a:t>
            </a:r>
            <a:r>
              <a:rPr lang="en-US" dirty="0"/>
              <a:t> do </a:t>
            </a:r>
            <a:r>
              <a:rPr lang="en-US" dirty="0" err="1"/>
              <a:t>mapa</a:t>
            </a:r>
            <a:r>
              <a:rPr lang="en-US" dirty="0"/>
              <a:t>, que é a </a:t>
            </a:r>
            <a:r>
              <a:rPr lang="en-US" dirty="0" err="1"/>
              <a:t>raiz</a:t>
            </a:r>
            <a:r>
              <a:rPr lang="en-US" dirty="0"/>
              <a:t> </a:t>
            </a:r>
            <a:r>
              <a:rPr lang="en-US" dirty="0" err="1"/>
              <a:t>quadrada</a:t>
            </a:r>
            <a:r>
              <a:rPr lang="en-US" dirty="0"/>
              <a:t> do </a:t>
            </a:r>
            <a:r>
              <a:rPr lang="en-US" dirty="0" err="1"/>
              <a:t>área</a:t>
            </a:r>
            <a:r>
              <a:rPr lang="en-US" dirty="0"/>
              <a:t> dos pixels e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diferença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coordenada</a:t>
            </a:r>
            <a:r>
              <a:rPr lang="en-US" dirty="0"/>
              <a:t> theta e phi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radianos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projeção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dimensões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frequências</a:t>
            </a:r>
            <a:r>
              <a:rPr lang="en-US" dirty="0"/>
              <a:t> pela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projeção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mas </a:t>
            </a:r>
            <a:r>
              <a:rPr lang="en-US" dirty="0" err="1"/>
              <a:t>ela</a:t>
            </a:r>
            <a:r>
              <a:rPr lang="en-US" dirty="0"/>
              <a:t> é </a:t>
            </a:r>
            <a:r>
              <a:rPr lang="en-US" dirty="0" err="1"/>
              <a:t>apenas</a:t>
            </a:r>
            <a:r>
              <a:rPr lang="en-US" dirty="0"/>
              <a:t> um array com </a:t>
            </a:r>
            <a:r>
              <a:rPr lang="en-US" dirty="0" err="1"/>
              <a:t>vários</a:t>
            </a:r>
            <a:r>
              <a:rPr lang="en-US" dirty="0"/>
              <a:t> zeros. </a:t>
            </a:r>
            <a:r>
              <a:rPr lang="en-US" dirty="0" err="1"/>
              <a:t>Então</a:t>
            </a:r>
            <a:r>
              <a:rPr lang="en-US" dirty="0"/>
              <a:t>, para </a:t>
            </a:r>
            <a:r>
              <a:rPr lang="en-US" dirty="0" err="1"/>
              <a:t>preencher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numpy.linspace</a:t>
            </a:r>
            <a:r>
              <a:rPr lang="en-US" dirty="0"/>
              <a:t> e </a:t>
            </a:r>
            <a:r>
              <a:rPr lang="en-US" dirty="0" err="1"/>
              <a:t>numpy.meshgrid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um Sistema 2D de </a:t>
            </a:r>
            <a:r>
              <a:rPr lang="en-US" dirty="0" err="1"/>
              <a:t>coordenadas</a:t>
            </a:r>
            <a:r>
              <a:rPr lang="en-US" dirty="0"/>
              <a:t> tanto para theta </a:t>
            </a:r>
            <a:r>
              <a:rPr lang="en-US" dirty="0" err="1"/>
              <a:t>quanto</a:t>
            </a:r>
            <a:r>
              <a:rPr lang="en-US" dirty="0"/>
              <a:t> para phi e, 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indices </a:t>
            </a:r>
            <a:r>
              <a:rPr lang="en-US" dirty="0" err="1"/>
              <a:t>corretos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pixeis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com a </a:t>
            </a:r>
            <a:r>
              <a:rPr lang="en-US" dirty="0" err="1"/>
              <a:t>função</a:t>
            </a:r>
            <a:r>
              <a:rPr lang="en-US" dirty="0"/>
              <a:t> healpy.ang2pix.</a:t>
            </a:r>
          </a:p>
          <a:p>
            <a:r>
              <a:rPr lang="en-US" dirty="0"/>
              <a:t>Com esses indices, é </a:t>
            </a:r>
            <a:r>
              <a:rPr lang="en-US" dirty="0" err="1"/>
              <a:t>questão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de </a:t>
            </a:r>
            <a:r>
              <a:rPr lang="en-US" dirty="0" err="1"/>
              <a:t>varrer</a:t>
            </a:r>
            <a:r>
              <a:rPr lang="en-US" dirty="0"/>
              <a:t> o </a:t>
            </a:r>
            <a:r>
              <a:rPr lang="en-US" dirty="0" err="1"/>
              <a:t>mapa</a:t>
            </a:r>
            <a:r>
              <a:rPr lang="en-US" dirty="0"/>
              <a:t> original, </a:t>
            </a:r>
            <a:r>
              <a:rPr lang="en-US" dirty="0" err="1"/>
              <a:t>copiando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para o array.</a:t>
            </a:r>
          </a:p>
          <a:p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criei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basicamente</a:t>
            </a:r>
            <a:r>
              <a:rPr lang="en-US" dirty="0"/>
              <a:t> chama 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original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repartir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dada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avança</a:t>
            </a:r>
            <a:r>
              <a:rPr lang="en-US" dirty="0"/>
              <a:t> o loop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passo</a:t>
            </a:r>
            <a:r>
              <a:rPr lang="en-US" dirty="0"/>
              <a:t> e </a:t>
            </a:r>
            <a:r>
              <a:rPr lang="en-US" dirty="0" err="1"/>
              <a:t>varre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eixo</a:t>
            </a:r>
            <a:r>
              <a:rPr lang="en-US" dirty="0"/>
              <a:t> vertical </a:t>
            </a:r>
            <a:r>
              <a:rPr lang="en-US" dirty="0" err="1"/>
              <a:t>primeiro</a:t>
            </a:r>
            <a:r>
              <a:rPr lang="en-US" dirty="0"/>
              <a:t> para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avançar</a:t>
            </a:r>
            <a:r>
              <a:rPr lang="en-US" dirty="0"/>
              <a:t> no </a:t>
            </a:r>
            <a:r>
              <a:rPr lang="en-US" dirty="0" err="1"/>
              <a:t>eixo</a:t>
            </a:r>
            <a:r>
              <a:rPr lang="en-US" dirty="0"/>
              <a:t> horizontal.</a:t>
            </a:r>
          </a:p>
          <a:p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Essencialmente</a:t>
            </a:r>
            <a:r>
              <a:rPr lang="en-US" dirty="0"/>
              <a:t> </a:t>
            </a:r>
            <a:r>
              <a:rPr lang="en-US" dirty="0" err="1"/>
              <a:t>transformando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para o range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escolhi</a:t>
            </a:r>
            <a:r>
              <a:rPr lang="en-US" dirty="0"/>
              <a:t> de -20 a 20, </a:t>
            </a:r>
            <a:r>
              <a:rPr lang="en-US" dirty="0" err="1"/>
              <a:t>avançando</a:t>
            </a:r>
            <a:r>
              <a:rPr lang="en-US" dirty="0"/>
              <a:t> num </a:t>
            </a:r>
            <a:r>
              <a:rPr lang="en-US" dirty="0" err="1"/>
              <a:t>passo</a:t>
            </a:r>
            <a:r>
              <a:rPr lang="en-US" dirty="0"/>
              <a:t> de 4 </a:t>
            </a:r>
            <a:r>
              <a:rPr lang="en-US" dirty="0" err="1"/>
              <a:t>graus</a:t>
            </a:r>
            <a:r>
              <a:rPr lang="en-US" dirty="0"/>
              <a:t>, </a:t>
            </a:r>
            <a:r>
              <a:rPr lang="en-US" dirty="0" err="1"/>
              <a:t>teremos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10 x 10,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teremos</a:t>
            </a:r>
            <a:r>
              <a:rPr lang="en-US" dirty="0"/>
              <a:t> 100 </a:t>
            </a:r>
            <a:r>
              <a:rPr lang="en-US" dirty="0" err="1"/>
              <a:t>recortes</a:t>
            </a:r>
            <a:r>
              <a:rPr lang="en-US" dirty="0"/>
              <a:t> do range.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Então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en-US" dirty="0"/>
              <a:t>, </a:t>
            </a:r>
            <a:r>
              <a:rPr lang="en-US" dirty="0" err="1"/>
              <a:t>teremos</a:t>
            </a:r>
            <a:r>
              <a:rPr lang="en-US" dirty="0"/>
              <a:t> 100 samples.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do AME </a:t>
            </a:r>
            <a:r>
              <a:rPr lang="en-US" dirty="0" err="1"/>
              <a:t>tem</a:t>
            </a:r>
            <a:r>
              <a:rPr lang="en-US" dirty="0"/>
              <a:t> 37 </a:t>
            </a:r>
            <a:r>
              <a:rPr lang="en-US" dirty="0" err="1"/>
              <a:t>bandas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3700 samples </a:t>
            </a:r>
            <a:r>
              <a:rPr lang="en-US" dirty="0" err="1"/>
              <a:t>só</a:t>
            </a:r>
            <a:r>
              <a:rPr lang="en-US" dirty="0"/>
              <a:t> com um </a:t>
            </a:r>
            <a:r>
              <a:rPr lang="en-US" dirty="0" err="1"/>
              <a:t>mapa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final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o range do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 e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dataset, </a:t>
            </a:r>
            <a:r>
              <a:rPr lang="en-US" dirty="0" err="1"/>
              <a:t>incluindo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pixels, mas </a:t>
            </a:r>
            <a:r>
              <a:rPr lang="en-US" dirty="0" err="1"/>
              <a:t>recortando</a:t>
            </a:r>
            <a:r>
              <a:rPr lang="en-US" dirty="0"/>
              <a:t> o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pedaços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Clica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ideias</a:t>
            </a:r>
            <a:r>
              <a:rPr lang="en-US" dirty="0"/>
              <a:t> que </a:t>
            </a:r>
            <a:r>
              <a:rPr lang="en-US" dirty="0" err="1"/>
              <a:t>acho</a:t>
            </a:r>
            <a:r>
              <a:rPr lang="en-US" dirty="0"/>
              <a:t> </a:t>
            </a:r>
            <a:r>
              <a:rPr lang="en-US" dirty="0" err="1"/>
              <a:t>interessantes</a:t>
            </a:r>
            <a:r>
              <a:rPr lang="en-US" dirty="0"/>
              <a:t> de </a:t>
            </a:r>
            <a:r>
              <a:rPr lang="en-US" dirty="0" err="1"/>
              <a:t>explorar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Uma delas é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escolher</a:t>
            </a:r>
            <a:r>
              <a:rPr lang="en-US" dirty="0"/>
              <a:t> o range do dataset a </a:t>
            </a:r>
            <a:r>
              <a:rPr lang="en-US" dirty="0" err="1"/>
              <a:t>partir</a:t>
            </a:r>
            <a:r>
              <a:rPr lang="en-US" dirty="0"/>
              <a:t> das </a:t>
            </a:r>
            <a:r>
              <a:rPr lang="en-US" dirty="0" err="1"/>
              <a:t>coordenadas</a:t>
            </a:r>
            <a:r>
              <a:rPr lang="en-US" dirty="0"/>
              <a:t> de DEC e RA,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de um </a:t>
            </a:r>
            <a:r>
              <a:rPr lang="en-US" dirty="0" err="1"/>
              <a:t>Nside</a:t>
            </a:r>
            <a:r>
              <a:rPr lang="en-US" dirty="0"/>
              <a:t>. Dessa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um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mini-patches de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. </a:t>
            </a:r>
            <a:r>
              <a:rPr lang="en-US" dirty="0" err="1"/>
              <a:t>Acho</a:t>
            </a:r>
            <a:r>
              <a:rPr lang="en-US" dirty="0"/>
              <a:t> que </a:t>
            </a:r>
            <a:r>
              <a:rPr lang="en-US" dirty="0" err="1"/>
              <a:t>esse</a:t>
            </a:r>
            <a:r>
              <a:rPr lang="en-US" dirty="0"/>
              <a:t> seria o </a:t>
            </a:r>
            <a:r>
              <a:rPr lang="en-US" dirty="0" err="1"/>
              <a:t>jeito</a:t>
            </a:r>
            <a:r>
              <a:rPr lang="en-US" dirty="0"/>
              <a:t> ideal de </a:t>
            </a:r>
            <a:r>
              <a:rPr lang="en-US" dirty="0" err="1"/>
              <a:t>tratar</a:t>
            </a:r>
            <a:r>
              <a:rPr lang="en-US" dirty="0"/>
              <a:t> o dataset final mas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testando</a:t>
            </a:r>
            <a:r>
              <a:rPr lang="en-US" dirty="0"/>
              <a:t> as </a:t>
            </a:r>
            <a:r>
              <a:rPr lang="en-US" dirty="0" err="1"/>
              <a:t>possibilidades</a:t>
            </a:r>
            <a:r>
              <a:rPr lang="en-US" dirty="0"/>
              <a:t>, </a:t>
            </a:r>
            <a:r>
              <a:rPr lang="en-US" dirty="0" err="1"/>
              <a:t>acredito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preferencial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continuar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para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 do </a:t>
            </a:r>
            <a:r>
              <a:rPr lang="en-US" dirty="0" err="1"/>
              <a:t>mapa</a:t>
            </a:r>
            <a:r>
              <a:rPr lang="en-US" dirty="0"/>
              <a:t>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C7BC-230C-407D-AEE4-C263680DE8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903-3A14-3286-5181-D30E3A6D6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23022-FD88-D8B0-6E46-9D5D18F9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FE54-AF84-FEE2-5A57-BA6BA681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EB33-E496-F0CF-2BD2-BC0D3A0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3EAE-F78D-5781-D429-29A84C18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4353-4D8C-B999-2D1D-5F851A1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DA73B-3FF0-D546-A322-2AC5E2C3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AAF9-AE56-5859-7F93-3718AEBA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2896-488C-EB55-0265-78E5ECE8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26E5-E4CF-5D7E-1104-B2B561A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7C6B7-E938-49B0-5F81-9A8CAAA17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9FDB5-3245-4B3A-6FF1-ECBC6021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8CAB-A589-66A4-1590-42ED4331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20D9-4FE4-F823-A552-13D8C255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E8A-56B0-3838-A2A1-D982E14E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94EC-1031-3D41-8A03-0400FD47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9041-28D4-2038-6079-7F9B1588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7E70-0998-9B65-5E3B-3CB29E11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29E3-6270-C357-C9D0-6C34F545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25F9-CDE7-69DE-E32A-FA52F6F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A0F-1985-FE8E-0CFD-15CF96C3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DC931-3767-AA4F-D137-B96EDE1F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4DAF-5620-61E8-AADB-960FC9DE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CD8-4E36-2B81-2FBB-ED8943C7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F45A-5D74-E4E9-6E5E-F9F7CA2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2B9F-4F82-6152-62A6-7798911A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5C12-58B3-A551-2D6F-876F622B6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48CCB-B1A7-D7EC-CA2B-059C03E0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CD78F-C9AA-E421-9D8C-64138ECE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AD56-887F-E5DB-E239-9A32DCF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2CEE-0FD6-99C1-DE53-3FC634B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D734-5C4C-8415-98C4-043320A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DA1-8A0D-5223-86FB-A766C9D9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3C08D-4F41-4CB8-445C-6FCE6230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85AB5-BFBD-C35D-3289-DF4520BB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D494-2085-F7AC-7064-3A3891BE0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DF66A-1801-9EA6-957A-F24AE9B3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4458D-4306-C449-9124-40752AA5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F205B-0F51-F09A-AE89-EB25402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FBF1-3E35-C5D8-3C90-7401FCAF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1FA0-7E0A-768F-9AEE-3DA41BF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A5D41-DC3A-3A25-A999-F3050D09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C26A-F0D4-0DE7-341E-6C1B6F55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5442-5D4C-C56E-1F2E-DF97F4CB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9F2DD-EC76-CE80-2A77-F4A1D727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771E3-991F-EF79-D257-67557708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1CAD-D2DF-5CD2-0451-5C2E3F95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0787-F2BB-6716-C118-4F2B8DDE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74A5-B527-F68D-6A7A-D402D763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358E1-E901-ED54-CE9D-E0FA8B88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6457-70F8-607A-F48F-601834F3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3C59-0453-759B-4AAD-1423423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5F8-A3CE-164C-1D1C-B9C94F56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8EDF0-D52C-912E-D90C-97AFC68EE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E8327-823E-0067-42ED-211550F6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51E3-4DDC-B561-B95E-D198436F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3857-54A5-36D9-B2E3-0A288488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4C97-B86B-0D65-9FA6-5A5DA270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397B2-52B0-1B07-035E-210A14D2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0A116-3280-5426-94D5-859B6E77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DB81-47AE-0F2D-3260-ADADD8C6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57E1F3-83FD-447C-B405-8950DCAF20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FE62-F3AA-D86A-78B6-70466C0C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740B-3AC9-7028-7181-91D36C51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61F7F-2836-439E-B4EF-A190C26A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6587-E759-BC0F-4080-E8A3953B2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Radio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6F8E5-22C1-020A-80BE-9D5062C0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Pereira Rolim e Silva</a:t>
            </a:r>
          </a:p>
        </p:txBody>
      </p:sp>
    </p:spTree>
    <p:extLst>
      <p:ext uri="{BB962C8B-B14F-4D97-AF65-F5344CB8AC3E}">
        <p14:creationId xmlns:p14="http://schemas.microsoft.com/office/powerpoint/2010/main" val="421474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00DC0E-FF8E-8826-C7D0-8995DB5A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Context</a:t>
            </a:r>
          </a:p>
        </p:txBody>
      </p:sp>
      <p:pic>
        <p:nvPicPr>
          <p:cNvPr id="2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1DCA858E-162F-C4BA-DD3E-F05143BA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18" y="1444976"/>
            <a:ext cx="7901164" cy="52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C029A4-1919-D7FA-09F1-681CED84E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9" y="1768598"/>
            <a:ext cx="5049456" cy="408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42F4D2-9613-6AFD-A940-3A7419321B42}"/>
                  </a:ext>
                </a:extLst>
              </p:cNvPr>
              <p:cNvSpPr txBox="1"/>
              <p:nvPr/>
            </p:nvSpPr>
            <p:spPr>
              <a:xfrm>
                <a:off x="5466735" y="3091802"/>
                <a:ext cx="60053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−90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𝐷𝐸𝐶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42F4D2-9613-6AFD-A940-3A7419321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35" y="3091802"/>
                <a:ext cx="60053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E5045-E996-CC72-4CFE-F77BAD5FD489}"/>
                  </a:ext>
                </a:extLst>
              </p:cNvPr>
              <p:cNvSpPr txBox="1"/>
              <p:nvPr/>
            </p:nvSpPr>
            <p:spPr>
              <a:xfrm>
                <a:off x="5376086" y="3522689"/>
                <a:ext cx="64892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−180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−180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E5045-E996-CC72-4CFE-F77BAD5F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86" y="3522689"/>
                <a:ext cx="64892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BBBCD-FBC8-F655-099F-4356BB1F9256}"/>
                  </a:ext>
                </a:extLst>
              </p:cNvPr>
              <p:cNvSpPr txBox="1"/>
              <p:nvPr/>
            </p:nvSpPr>
            <p:spPr>
              <a:xfrm>
                <a:off x="7386186" y="4312604"/>
                <a:ext cx="24439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𝐷𝐸𝐶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BBBCD-FBC8-F655-099F-4356BB1F9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86" y="4312604"/>
                <a:ext cx="24439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CE4A1-BAA6-74ED-7553-662272DF999C}"/>
                  </a:ext>
                </a:extLst>
              </p:cNvPr>
              <p:cNvSpPr txBox="1"/>
              <p:nvPr/>
            </p:nvSpPr>
            <p:spPr>
              <a:xfrm>
                <a:off x="7386186" y="4785851"/>
                <a:ext cx="24439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CE4A1-BAA6-74ED-7553-662272DF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86" y="4785851"/>
                <a:ext cx="24439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D00DC0E-FF8E-8826-C7D0-8995DB5A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HEALPix to array-like projection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372B82-CAB9-1526-F4BF-C801AEFCEE28}"/>
              </a:ext>
            </a:extLst>
          </p:cNvPr>
          <p:cNvSpPr txBox="1">
            <a:spLocks/>
          </p:cNvSpPr>
          <p:nvPr/>
        </p:nvSpPr>
        <p:spPr>
          <a:xfrm>
            <a:off x="6457479" y="2661141"/>
            <a:ext cx="4301319" cy="31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Coordinates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45153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00DC0E-FF8E-8826-C7D0-8995DB5A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HEALPix to array-like projection</a:t>
            </a:r>
          </a:p>
        </p:txBody>
      </p:sp>
      <p:pic>
        <p:nvPicPr>
          <p:cNvPr id="3" name="Picture 2" descr="A colorful image of a body with Crust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4554ECE8-7CF7-A462-E3A7-D3696E6F1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" y="2186529"/>
            <a:ext cx="6067379" cy="3738425"/>
          </a:xfrm>
          <a:prstGeom prst="rect">
            <a:avLst/>
          </a:prstGeom>
        </p:spPr>
      </p:pic>
      <p:pic>
        <p:nvPicPr>
          <p:cNvPr id="11" name="Picture 10" descr="A colorful pattern with a chart&#10;&#10;Description automatically generated with medium confidence">
            <a:extLst>
              <a:ext uri="{FF2B5EF4-FFF2-40B4-BE49-F238E27FC236}">
                <a16:creationId xmlns:a16="http://schemas.microsoft.com/office/drawing/2014/main" id="{3909BDB2-77C3-3E4C-C278-EEDDC7825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15" y="1854161"/>
            <a:ext cx="4334762" cy="44089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0F7F66-1952-0996-B762-903A16B793BD}"/>
              </a:ext>
            </a:extLst>
          </p:cNvPr>
          <p:cNvSpPr/>
          <p:nvPr/>
        </p:nvSpPr>
        <p:spPr>
          <a:xfrm>
            <a:off x="3118576" y="3859412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5F4EAE-A49E-4A0E-9CF3-80887D6725B4}"/>
              </a:ext>
            </a:extLst>
          </p:cNvPr>
          <p:cNvCxnSpPr>
            <a:cxnSpLocks/>
          </p:cNvCxnSpPr>
          <p:nvPr/>
        </p:nvCxnSpPr>
        <p:spPr>
          <a:xfrm flipV="1">
            <a:off x="3507012" y="1946787"/>
            <a:ext cx="4132653" cy="19126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9F31B-5A57-A30E-B2C1-73ADEC21560F}"/>
              </a:ext>
            </a:extLst>
          </p:cNvPr>
          <p:cNvCxnSpPr>
            <a:cxnSpLocks/>
          </p:cNvCxnSpPr>
          <p:nvPr/>
        </p:nvCxnSpPr>
        <p:spPr>
          <a:xfrm>
            <a:off x="3507012" y="4252069"/>
            <a:ext cx="4147278" cy="12248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8C5933-29C0-625E-60A5-DE98510B1AEF}"/>
                  </a:ext>
                </a:extLst>
              </p:cNvPr>
              <p:cNvSpPr txBox="1"/>
              <p:nvPr/>
            </p:nvSpPr>
            <p:spPr>
              <a:xfrm rot="5400000">
                <a:off x="9958576" y="3491053"/>
                <a:ext cx="30399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𝐷𝐸𝐶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8C5933-29C0-625E-60A5-DE98510B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958576" y="3491053"/>
                <a:ext cx="30399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153B32-1A42-27C9-D054-93577A34F130}"/>
                  </a:ext>
                </a:extLst>
              </p:cNvPr>
              <p:cNvSpPr txBox="1"/>
              <p:nvPr/>
            </p:nvSpPr>
            <p:spPr>
              <a:xfrm>
                <a:off x="8058028" y="1423274"/>
                <a:ext cx="27968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153B32-1A42-27C9-D054-93577A34F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028" y="1423274"/>
                <a:ext cx="279685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2F213E-CAC8-8E04-7673-49614E6661DE}"/>
              </a:ext>
            </a:extLst>
          </p:cNvPr>
          <p:cNvCxnSpPr>
            <a:cxnSpLocks/>
          </p:cNvCxnSpPr>
          <p:nvPr/>
        </p:nvCxnSpPr>
        <p:spPr>
          <a:xfrm>
            <a:off x="947928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E06E03-4669-DEF1-A9B3-B8F30D0F3A0E}"/>
              </a:ext>
            </a:extLst>
          </p:cNvPr>
          <p:cNvCxnSpPr>
            <a:cxnSpLocks/>
          </p:cNvCxnSpPr>
          <p:nvPr/>
        </p:nvCxnSpPr>
        <p:spPr>
          <a:xfrm>
            <a:off x="7639665" y="3741420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EB4602-1B8B-F5E3-9239-9593025C4996}"/>
              </a:ext>
            </a:extLst>
          </p:cNvPr>
          <p:cNvCxnSpPr>
            <a:cxnSpLocks/>
          </p:cNvCxnSpPr>
          <p:nvPr/>
        </p:nvCxnSpPr>
        <p:spPr>
          <a:xfrm>
            <a:off x="962406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DC6F2B-3E70-624C-FBAE-4F2918279667}"/>
              </a:ext>
            </a:extLst>
          </p:cNvPr>
          <p:cNvCxnSpPr>
            <a:cxnSpLocks/>
          </p:cNvCxnSpPr>
          <p:nvPr/>
        </p:nvCxnSpPr>
        <p:spPr>
          <a:xfrm>
            <a:off x="978408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8A2BF4-42F7-EB38-149F-22F8779BFB10}"/>
              </a:ext>
            </a:extLst>
          </p:cNvPr>
          <p:cNvCxnSpPr>
            <a:cxnSpLocks/>
          </p:cNvCxnSpPr>
          <p:nvPr/>
        </p:nvCxnSpPr>
        <p:spPr>
          <a:xfrm>
            <a:off x="995172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F01AC5-E71E-89CF-2464-679178AE6DE0}"/>
              </a:ext>
            </a:extLst>
          </p:cNvPr>
          <p:cNvCxnSpPr>
            <a:cxnSpLocks/>
          </p:cNvCxnSpPr>
          <p:nvPr/>
        </p:nvCxnSpPr>
        <p:spPr>
          <a:xfrm>
            <a:off x="1009650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CE2C2F-23AF-83ED-B4DA-2B34BC3A2781}"/>
              </a:ext>
            </a:extLst>
          </p:cNvPr>
          <p:cNvCxnSpPr>
            <a:cxnSpLocks/>
          </p:cNvCxnSpPr>
          <p:nvPr/>
        </p:nvCxnSpPr>
        <p:spPr>
          <a:xfrm>
            <a:off x="1025652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6925B8-8B81-D7E5-2AC4-6ED96B51DEEE}"/>
              </a:ext>
            </a:extLst>
          </p:cNvPr>
          <p:cNvCxnSpPr>
            <a:cxnSpLocks/>
          </p:cNvCxnSpPr>
          <p:nvPr/>
        </p:nvCxnSpPr>
        <p:spPr>
          <a:xfrm>
            <a:off x="1040892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542BA-11D9-E952-3CFF-6E392AF78B95}"/>
              </a:ext>
            </a:extLst>
          </p:cNvPr>
          <p:cNvCxnSpPr>
            <a:cxnSpLocks/>
          </p:cNvCxnSpPr>
          <p:nvPr/>
        </p:nvCxnSpPr>
        <p:spPr>
          <a:xfrm>
            <a:off x="1055370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D8487D-3BFF-5FBA-ABD7-3AEF7EFC129D}"/>
              </a:ext>
            </a:extLst>
          </p:cNvPr>
          <p:cNvCxnSpPr>
            <a:cxnSpLocks/>
          </p:cNvCxnSpPr>
          <p:nvPr/>
        </p:nvCxnSpPr>
        <p:spPr>
          <a:xfrm>
            <a:off x="1071372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E46B-C932-A7EB-2039-5B7AA1011526}"/>
              </a:ext>
            </a:extLst>
          </p:cNvPr>
          <p:cNvCxnSpPr>
            <a:cxnSpLocks/>
          </p:cNvCxnSpPr>
          <p:nvPr/>
        </p:nvCxnSpPr>
        <p:spPr>
          <a:xfrm>
            <a:off x="1086358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2951EC-51F4-0FE7-F055-57DAAA9E35D1}"/>
              </a:ext>
            </a:extLst>
          </p:cNvPr>
          <p:cNvCxnSpPr>
            <a:cxnSpLocks/>
          </p:cNvCxnSpPr>
          <p:nvPr/>
        </p:nvCxnSpPr>
        <p:spPr>
          <a:xfrm>
            <a:off x="1100836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02A611-77DF-5A9B-D961-3D3D8ABAC3F9}"/>
              </a:ext>
            </a:extLst>
          </p:cNvPr>
          <p:cNvCxnSpPr>
            <a:cxnSpLocks/>
          </p:cNvCxnSpPr>
          <p:nvPr/>
        </p:nvCxnSpPr>
        <p:spPr>
          <a:xfrm>
            <a:off x="1116838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6973D2-539D-5CE6-9375-B134073B9C25}"/>
              </a:ext>
            </a:extLst>
          </p:cNvPr>
          <p:cNvCxnSpPr>
            <a:cxnSpLocks/>
          </p:cNvCxnSpPr>
          <p:nvPr/>
        </p:nvCxnSpPr>
        <p:spPr>
          <a:xfrm>
            <a:off x="902716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48C70F-4172-317D-7C01-916E1DACD155}"/>
              </a:ext>
            </a:extLst>
          </p:cNvPr>
          <p:cNvCxnSpPr>
            <a:cxnSpLocks/>
          </p:cNvCxnSpPr>
          <p:nvPr/>
        </p:nvCxnSpPr>
        <p:spPr>
          <a:xfrm>
            <a:off x="917194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F2C402-15F4-012D-A0DF-DDAF882C7BBB}"/>
              </a:ext>
            </a:extLst>
          </p:cNvPr>
          <p:cNvCxnSpPr>
            <a:cxnSpLocks/>
          </p:cNvCxnSpPr>
          <p:nvPr/>
        </p:nvCxnSpPr>
        <p:spPr>
          <a:xfrm>
            <a:off x="933196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D5E9B8-BC0C-77EE-0389-F1622F6C9BBE}"/>
              </a:ext>
            </a:extLst>
          </p:cNvPr>
          <p:cNvCxnSpPr>
            <a:cxnSpLocks/>
          </p:cNvCxnSpPr>
          <p:nvPr/>
        </p:nvCxnSpPr>
        <p:spPr>
          <a:xfrm>
            <a:off x="8577580" y="1976376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3B4E34-88B9-66E4-79CA-4678D30B3BFA}"/>
              </a:ext>
            </a:extLst>
          </p:cNvPr>
          <p:cNvCxnSpPr>
            <a:cxnSpLocks/>
          </p:cNvCxnSpPr>
          <p:nvPr/>
        </p:nvCxnSpPr>
        <p:spPr>
          <a:xfrm>
            <a:off x="8722360" y="1976376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760DA6-C8FD-D689-30C7-0B67CC4A0957}"/>
              </a:ext>
            </a:extLst>
          </p:cNvPr>
          <p:cNvCxnSpPr>
            <a:cxnSpLocks/>
          </p:cNvCxnSpPr>
          <p:nvPr/>
        </p:nvCxnSpPr>
        <p:spPr>
          <a:xfrm>
            <a:off x="8882380" y="1976376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22315E-3E3A-2E48-8748-6A413C631DE1}"/>
              </a:ext>
            </a:extLst>
          </p:cNvPr>
          <p:cNvCxnSpPr>
            <a:cxnSpLocks/>
          </p:cNvCxnSpPr>
          <p:nvPr/>
        </p:nvCxnSpPr>
        <p:spPr>
          <a:xfrm>
            <a:off x="8128000" y="1976376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80E398-A2B8-4FF0-E809-67C834F05BDA}"/>
              </a:ext>
            </a:extLst>
          </p:cNvPr>
          <p:cNvCxnSpPr>
            <a:cxnSpLocks/>
          </p:cNvCxnSpPr>
          <p:nvPr/>
        </p:nvCxnSpPr>
        <p:spPr>
          <a:xfrm>
            <a:off x="8272780" y="1976376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74812B-F600-7638-21C6-9021766CA292}"/>
              </a:ext>
            </a:extLst>
          </p:cNvPr>
          <p:cNvCxnSpPr>
            <a:cxnSpLocks/>
          </p:cNvCxnSpPr>
          <p:nvPr/>
        </p:nvCxnSpPr>
        <p:spPr>
          <a:xfrm>
            <a:off x="8432800" y="1976376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192B56-E85B-42EC-1B4E-6AF3C09CBDD4}"/>
              </a:ext>
            </a:extLst>
          </p:cNvPr>
          <p:cNvCxnSpPr>
            <a:cxnSpLocks/>
          </p:cNvCxnSpPr>
          <p:nvPr/>
        </p:nvCxnSpPr>
        <p:spPr>
          <a:xfrm>
            <a:off x="765429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DFD3D3-4861-C358-FE24-DE1F07A4FCF5}"/>
              </a:ext>
            </a:extLst>
          </p:cNvPr>
          <p:cNvCxnSpPr>
            <a:cxnSpLocks/>
          </p:cNvCxnSpPr>
          <p:nvPr/>
        </p:nvCxnSpPr>
        <p:spPr>
          <a:xfrm>
            <a:off x="779907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285A43-7880-5832-8261-E1A610845652}"/>
              </a:ext>
            </a:extLst>
          </p:cNvPr>
          <p:cNvCxnSpPr>
            <a:cxnSpLocks/>
          </p:cNvCxnSpPr>
          <p:nvPr/>
        </p:nvCxnSpPr>
        <p:spPr>
          <a:xfrm>
            <a:off x="7959090" y="1946787"/>
            <a:ext cx="0" cy="35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E3724B-6285-319B-7C90-A463B5286724}"/>
              </a:ext>
            </a:extLst>
          </p:cNvPr>
          <p:cNvCxnSpPr>
            <a:cxnSpLocks/>
          </p:cNvCxnSpPr>
          <p:nvPr/>
        </p:nvCxnSpPr>
        <p:spPr>
          <a:xfrm>
            <a:off x="7654290" y="385788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56422C-EA23-68E8-17CD-D978BC45D312}"/>
              </a:ext>
            </a:extLst>
          </p:cNvPr>
          <p:cNvCxnSpPr>
            <a:cxnSpLocks/>
          </p:cNvCxnSpPr>
          <p:nvPr/>
        </p:nvCxnSpPr>
        <p:spPr>
          <a:xfrm>
            <a:off x="7639665" y="397980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E17A60-7308-6210-F9C9-4423E6BD39D3}"/>
              </a:ext>
            </a:extLst>
          </p:cNvPr>
          <p:cNvCxnSpPr>
            <a:cxnSpLocks/>
          </p:cNvCxnSpPr>
          <p:nvPr/>
        </p:nvCxnSpPr>
        <p:spPr>
          <a:xfrm>
            <a:off x="7654290" y="4107180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54B316-12B7-7798-33D3-C8D518A99543}"/>
              </a:ext>
            </a:extLst>
          </p:cNvPr>
          <p:cNvCxnSpPr>
            <a:cxnSpLocks/>
          </p:cNvCxnSpPr>
          <p:nvPr/>
        </p:nvCxnSpPr>
        <p:spPr>
          <a:xfrm>
            <a:off x="7668915" y="422364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1A8AFE-9169-73A2-4E53-30085A376E56}"/>
              </a:ext>
            </a:extLst>
          </p:cNvPr>
          <p:cNvCxnSpPr>
            <a:cxnSpLocks/>
          </p:cNvCxnSpPr>
          <p:nvPr/>
        </p:nvCxnSpPr>
        <p:spPr>
          <a:xfrm>
            <a:off x="7654290" y="434556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437717-C6CA-0BA7-D53A-F5BC9C0DCD00}"/>
              </a:ext>
            </a:extLst>
          </p:cNvPr>
          <p:cNvCxnSpPr>
            <a:cxnSpLocks/>
          </p:cNvCxnSpPr>
          <p:nvPr/>
        </p:nvCxnSpPr>
        <p:spPr>
          <a:xfrm>
            <a:off x="7654290" y="4472940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835C77-1953-251A-3142-D24492AF5BA6}"/>
              </a:ext>
            </a:extLst>
          </p:cNvPr>
          <p:cNvCxnSpPr>
            <a:cxnSpLocks/>
          </p:cNvCxnSpPr>
          <p:nvPr/>
        </p:nvCxnSpPr>
        <p:spPr>
          <a:xfrm>
            <a:off x="7668915" y="458940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90D10B-20C9-A0EE-0A19-B8944BE0338F}"/>
              </a:ext>
            </a:extLst>
          </p:cNvPr>
          <p:cNvCxnSpPr>
            <a:cxnSpLocks/>
          </p:cNvCxnSpPr>
          <p:nvPr/>
        </p:nvCxnSpPr>
        <p:spPr>
          <a:xfrm>
            <a:off x="7654290" y="471132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9658176D-4960-D0A6-79E9-59DE8E32EB5D}"/>
              </a:ext>
            </a:extLst>
          </p:cNvPr>
          <p:cNvCxnSpPr>
            <a:cxnSpLocks/>
          </p:cNvCxnSpPr>
          <p:nvPr/>
        </p:nvCxnSpPr>
        <p:spPr>
          <a:xfrm>
            <a:off x="7639665" y="4832604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4B2D94DA-8049-698C-7CAB-FDE720569B50}"/>
              </a:ext>
            </a:extLst>
          </p:cNvPr>
          <p:cNvCxnSpPr>
            <a:cxnSpLocks/>
          </p:cNvCxnSpPr>
          <p:nvPr/>
        </p:nvCxnSpPr>
        <p:spPr>
          <a:xfrm>
            <a:off x="7654290" y="4949072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7069892-72F6-5CD2-0FAC-4F29335BA7A8}"/>
              </a:ext>
            </a:extLst>
          </p:cNvPr>
          <p:cNvCxnSpPr>
            <a:cxnSpLocks/>
          </p:cNvCxnSpPr>
          <p:nvPr/>
        </p:nvCxnSpPr>
        <p:spPr>
          <a:xfrm>
            <a:off x="7639665" y="5070992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A359C06-D92E-E912-5CC9-CC74F79F0E4C}"/>
              </a:ext>
            </a:extLst>
          </p:cNvPr>
          <p:cNvCxnSpPr>
            <a:cxnSpLocks/>
          </p:cNvCxnSpPr>
          <p:nvPr/>
        </p:nvCxnSpPr>
        <p:spPr>
          <a:xfrm>
            <a:off x="7639665" y="5180076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611ABD2-7199-C0CF-6B46-5F6499B857AA}"/>
              </a:ext>
            </a:extLst>
          </p:cNvPr>
          <p:cNvCxnSpPr>
            <a:cxnSpLocks/>
          </p:cNvCxnSpPr>
          <p:nvPr/>
        </p:nvCxnSpPr>
        <p:spPr>
          <a:xfrm>
            <a:off x="7654290" y="5296544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A42C32E-BBF6-6407-0CC2-126D19FA8A96}"/>
              </a:ext>
            </a:extLst>
          </p:cNvPr>
          <p:cNvCxnSpPr>
            <a:cxnSpLocks/>
          </p:cNvCxnSpPr>
          <p:nvPr/>
        </p:nvCxnSpPr>
        <p:spPr>
          <a:xfrm>
            <a:off x="7639665" y="5418464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D9DFE26-ABC7-9BB5-AC8D-C5DFB2FDA290}"/>
              </a:ext>
            </a:extLst>
          </p:cNvPr>
          <p:cNvCxnSpPr>
            <a:cxnSpLocks/>
          </p:cNvCxnSpPr>
          <p:nvPr/>
        </p:nvCxnSpPr>
        <p:spPr>
          <a:xfrm>
            <a:off x="7639665" y="336346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A5172A47-8D62-517D-F87B-1FBF308F3DFC}"/>
              </a:ext>
            </a:extLst>
          </p:cNvPr>
          <p:cNvCxnSpPr>
            <a:cxnSpLocks/>
          </p:cNvCxnSpPr>
          <p:nvPr/>
        </p:nvCxnSpPr>
        <p:spPr>
          <a:xfrm>
            <a:off x="7654290" y="3479936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69E9BB5-809A-9057-AC9B-DABA88FBA434}"/>
              </a:ext>
            </a:extLst>
          </p:cNvPr>
          <p:cNvCxnSpPr>
            <a:cxnSpLocks/>
          </p:cNvCxnSpPr>
          <p:nvPr/>
        </p:nvCxnSpPr>
        <p:spPr>
          <a:xfrm>
            <a:off x="7639665" y="3601856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F4A4AB1-0BFA-817F-8049-051A9B3EFF79}"/>
              </a:ext>
            </a:extLst>
          </p:cNvPr>
          <p:cNvCxnSpPr>
            <a:cxnSpLocks/>
          </p:cNvCxnSpPr>
          <p:nvPr/>
        </p:nvCxnSpPr>
        <p:spPr>
          <a:xfrm>
            <a:off x="7639665" y="3009900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4EB40F02-D595-A343-FEEA-CA00CA97F7CF}"/>
              </a:ext>
            </a:extLst>
          </p:cNvPr>
          <p:cNvCxnSpPr>
            <a:cxnSpLocks/>
          </p:cNvCxnSpPr>
          <p:nvPr/>
        </p:nvCxnSpPr>
        <p:spPr>
          <a:xfrm>
            <a:off x="7654290" y="312636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FD94580-85BC-F742-6B41-4AC8A0F37694}"/>
              </a:ext>
            </a:extLst>
          </p:cNvPr>
          <p:cNvCxnSpPr>
            <a:cxnSpLocks/>
          </p:cNvCxnSpPr>
          <p:nvPr/>
        </p:nvCxnSpPr>
        <p:spPr>
          <a:xfrm>
            <a:off x="7639665" y="324828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66CF0C4-7D52-8EB2-1420-9B3C9A950D25}"/>
              </a:ext>
            </a:extLst>
          </p:cNvPr>
          <p:cNvCxnSpPr>
            <a:cxnSpLocks/>
          </p:cNvCxnSpPr>
          <p:nvPr/>
        </p:nvCxnSpPr>
        <p:spPr>
          <a:xfrm>
            <a:off x="7639665" y="2662428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D4D88530-5601-3BE1-D0B3-D78887789970}"/>
              </a:ext>
            </a:extLst>
          </p:cNvPr>
          <p:cNvCxnSpPr>
            <a:cxnSpLocks/>
          </p:cNvCxnSpPr>
          <p:nvPr/>
        </p:nvCxnSpPr>
        <p:spPr>
          <a:xfrm>
            <a:off x="7654290" y="2778896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B870140-1888-A426-6ECE-25089861BAEF}"/>
              </a:ext>
            </a:extLst>
          </p:cNvPr>
          <p:cNvCxnSpPr>
            <a:cxnSpLocks/>
          </p:cNvCxnSpPr>
          <p:nvPr/>
        </p:nvCxnSpPr>
        <p:spPr>
          <a:xfrm>
            <a:off x="7639665" y="2900816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290E69F5-D220-1972-FDE5-4BE0ED24BD15}"/>
              </a:ext>
            </a:extLst>
          </p:cNvPr>
          <p:cNvCxnSpPr>
            <a:cxnSpLocks/>
          </p:cNvCxnSpPr>
          <p:nvPr/>
        </p:nvCxnSpPr>
        <p:spPr>
          <a:xfrm>
            <a:off x="7639665" y="2302764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453E28-8687-E73C-3011-13EFC265C7AC}"/>
              </a:ext>
            </a:extLst>
          </p:cNvPr>
          <p:cNvCxnSpPr>
            <a:cxnSpLocks/>
          </p:cNvCxnSpPr>
          <p:nvPr/>
        </p:nvCxnSpPr>
        <p:spPr>
          <a:xfrm>
            <a:off x="7654290" y="2419232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088E9644-FD74-6975-CAA0-DF68DE224B5E}"/>
              </a:ext>
            </a:extLst>
          </p:cNvPr>
          <p:cNvCxnSpPr>
            <a:cxnSpLocks/>
          </p:cNvCxnSpPr>
          <p:nvPr/>
        </p:nvCxnSpPr>
        <p:spPr>
          <a:xfrm>
            <a:off x="7639665" y="2541152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EF0B1065-1FD9-D3D9-2D6F-08A318B7C253}"/>
              </a:ext>
            </a:extLst>
          </p:cNvPr>
          <p:cNvCxnSpPr>
            <a:cxnSpLocks/>
          </p:cNvCxnSpPr>
          <p:nvPr/>
        </p:nvCxnSpPr>
        <p:spPr>
          <a:xfrm>
            <a:off x="7654290" y="1933071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E369762-8358-1A66-38E2-D552EDBED3CB}"/>
              </a:ext>
            </a:extLst>
          </p:cNvPr>
          <p:cNvCxnSpPr>
            <a:cxnSpLocks/>
          </p:cNvCxnSpPr>
          <p:nvPr/>
        </p:nvCxnSpPr>
        <p:spPr>
          <a:xfrm>
            <a:off x="7668915" y="2049539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0BABC40D-6192-5F20-C157-1C480DE90B30}"/>
              </a:ext>
            </a:extLst>
          </p:cNvPr>
          <p:cNvCxnSpPr>
            <a:cxnSpLocks/>
          </p:cNvCxnSpPr>
          <p:nvPr/>
        </p:nvCxnSpPr>
        <p:spPr>
          <a:xfrm>
            <a:off x="7654290" y="2171459"/>
            <a:ext cx="354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9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00DC0E-FF8E-8826-C7D0-8995DB5A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HEALPix to array-like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2D6EA7-02D4-670C-02A3-51EDD23AF9CD}"/>
                  </a:ext>
                </a:extLst>
              </p:cNvPr>
              <p:cNvSpPr txBox="1"/>
              <p:nvPr/>
            </p:nvSpPr>
            <p:spPr>
              <a:xfrm>
                <a:off x="838200" y="1747418"/>
                <a:ext cx="3850349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Resolution: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=√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2D6EA7-02D4-670C-02A3-51EDD23A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7418"/>
                <a:ext cx="3850349" cy="506164"/>
              </a:xfrm>
              <a:prstGeom prst="rect">
                <a:avLst/>
              </a:prstGeom>
              <a:blipFill>
                <a:blip r:embed="rId3"/>
                <a:stretch>
                  <a:fillRect l="-5705" t="-12048" b="-36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BB3B-C87E-B0D6-6A49-F2175B4D0379}"/>
                  </a:ext>
                </a:extLst>
              </p:cNvPr>
              <p:cNvSpPr txBox="1"/>
              <p:nvPr/>
            </p:nvSpPr>
            <p:spPr>
              <a:xfrm>
                <a:off x="838200" y="2370973"/>
                <a:ext cx="3413563" cy="728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Width: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𝑝𝑖𝑥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BB3B-C87E-B0D6-6A49-F2175B4D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0973"/>
                <a:ext cx="3413563" cy="728148"/>
              </a:xfrm>
              <a:prstGeom prst="rect">
                <a:avLst/>
              </a:prstGeom>
              <a:blipFill>
                <a:blip r:embed="rId4"/>
                <a:stretch>
                  <a:fillRect l="-6440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4AE18-514D-5E50-1A71-FFE408555B98}"/>
                  </a:ext>
                </a:extLst>
              </p:cNvPr>
              <p:cNvSpPr txBox="1"/>
              <p:nvPr/>
            </p:nvSpPr>
            <p:spPr>
              <a:xfrm>
                <a:off x="838200" y="3216513"/>
                <a:ext cx="3446649" cy="730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Height: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𝑝𝑖𝑥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4AE18-514D-5E50-1A71-FFE40855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6513"/>
                <a:ext cx="3446649" cy="730456"/>
              </a:xfrm>
              <a:prstGeom prst="rect">
                <a:avLst/>
              </a:prstGeom>
              <a:blipFill>
                <a:blip r:embed="rId5"/>
                <a:stretch>
                  <a:fillRect l="-6372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18451C8-3D2E-4579-A7E5-4F63CC02BEDE}"/>
              </a:ext>
            </a:extLst>
          </p:cNvPr>
          <p:cNvSpPr/>
          <p:nvPr/>
        </p:nvSpPr>
        <p:spPr>
          <a:xfrm>
            <a:off x="4827639" y="1747418"/>
            <a:ext cx="609600" cy="219955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E10DF-55B9-A641-7468-0DB04DAF17A2}"/>
              </a:ext>
            </a:extLst>
          </p:cNvPr>
          <p:cNvSpPr txBox="1"/>
          <p:nvPr/>
        </p:nvSpPr>
        <p:spPr>
          <a:xfrm>
            <a:off x="5670755" y="2592957"/>
            <a:ext cx="520482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Projection</a:t>
            </a:r>
            <a:r>
              <a:rPr lang="en-US" sz="2800" b="0" dirty="0"/>
              <a:t>: N x Height x 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 is the number of frequencies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4FBA9-138E-414F-48D6-C00833F1BC82}"/>
                  </a:ext>
                </a:extLst>
              </p:cNvPr>
              <p:cNvSpPr txBox="1"/>
              <p:nvPr/>
            </p:nvSpPr>
            <p:spPr>
              <a:xfrm>
                <a:off x="518742" y="4281469"/>
                <a:ext cx="5186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𝑛𝑢𝑚𝑝𝑦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𝑙𝑖𝑛𝑠𝑝𝑎𝑐𝑒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4FBA9-138E-414F-48D6-C00833F1B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2" y="4281469"/>
                <a:ext cx="51869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19828-EC08-E969-098A-10C6F90C9F18}"/>
                  </a:ext>
                </a:extLst>
              </p:cNvPr>
              <p:cNvSpPr txBox="1"/>
              <p:nvPr/>
            </p:nvSpPr>
            <p:spPr>
              <a:xfrm>
                <a:off x="518742" y="4731627"/>
                <a:ext cx="5349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𝑛𝑢𝑚𝑝𝑦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𝑙𝑖𝑛𝑠𝑝𝑎𝑐𝑒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19828-EC08-E969-098A-10C6F90C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2" y="4731627"/>
                <a:ext cx="534986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89D93855-1DF7-D311-46CE-730D2B07666E}"/>
              </a:ext>
            </a:extLst>
          </p:cNvPr>
          <p:cNvSpPr/>
          <p:nvPr/>
        </p:nvSpPr>
        <p:spPr>
          <a:xfrm>
            <a:off x="5420829" y="4263101"/>
            <a:ext cx="609600" cy="93705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BABF1-67AA-6736-D458-28BA837836C8}"/>
                  </a:ext>
                </a:extLst>
              </p:cNvPr>
              <p:cNvSpPr txBox="1"/>
              <p:nvPr/>
            </p:nvSpPr>
            <p:spPr>
              <a:xfrm>
                <a:off x="3129354" y="5983906"/>
                <a:ext cx="6056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Indices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h𝑒𝑎𝑙𝑝𝑦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𝑝𝑖𝑥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𝑠𝑖𝑑𝑒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BABF1-67AA-6736-D458-28BA8378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54" y="5983906"/>
                <a:ext cx="6056723" cy="430887"/>
              </a:xfrm>
              <a:prstGeom prst="rect">
                <a:avLst/>
              </a:prstGeom>
              <a:blipFill>
                <a:blip r:embed="rId8"/>
                <a:stretch>
                  <a:fillRect l="-3521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565FE5-30A3-A952-F2EE-69A0B88C9E39}"/>
                  </a:ext>
                </a:extLst>
              </p:cNvPr>
              <p:cNvSpPr txBox="1"/>
              <p:nvPr/>
            </p:nvSpPr>
            <p:spPr>
              <a:xfrm>
                <a:off x="6095999" y="4496912"/>
                <a:ext cx="55767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𝑛𝑢𝑚𝑝𝑦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𝑚𝑒𝑠h𝑔𝑟𝑖𝑑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𝑙𝑖𝑛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565FE5-30A3-A952-F2EE-69A0B88C9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496912"/>
                <a:ext cx="557678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6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pattern with a chart&#10;&#10;Description automatically generated with medium confidence">
            <a:extLst>
              <a:ext uri="{FF2B5EF4-FFF2-40B4-BE49-F238E27FC236}">
                <a16:creationId xmlns:a16="http://schemas.microsoft.com/office/drawing/2014/main" id="{44262A29-C6ED-4BE8-DB9F-901F159F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29" y="1379624"/>
            <a:ext cx="5282064" cy="53725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6EC33C-048D-4A37-62EB-1AB39A63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creation function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07668-1B7E-201F-1271-F99CCA89E143}"/>
              </a:ext>
            </a:extLst>
          </p:cNvPr>
          <p:cNvSpPr/>
          <p:nvPr/>
        </p:nvSpPr>
        <p:spPr>
          <a:xfrm>
            <a:off x="3900761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458B4-A6BA-8AF0-32DB-422DA877D652}"/>
              </a:ext>
            </a:extLst>
          </p:cNvPr>
          <p:cNvSpPr/>
          <p:nvPr/>
        </p:nvSpPr>
        <p:spPr>
          <a:xfrm>
            <a:off x="3906400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4795C9-5E23-9977-DFAE-13545D7126BE}"/>
              </a:ext>
            </a:extLst>
          </p:cNvPr>
          <p:cNvSpPr/>
          <p:nvPr/>
        </p:nvSpPr>
        <p:spPr>
          <a:xfrm>
            <a:off x="3900761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5C88F-2CCD-9EF3-3F41-3DC4D16237BD}"/>
              </a:ext>
            </a:extLst>
          </p:cNvPr>
          <p:cNvSpPr/>
          <p:nvPr/>
        </p:nvSpPr>
        <p:spPr>
          <a:xfrm>
            <a:off x="3900761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95FD98-18EC-1D82-01CA-57B7EE3AD412}"/>
              </a:ext>
            </a:extLst>
          </p:cNvPr>
          <p:cNvSpPr/>
          <p:nvPr/>
        </p:nvSpPr>
        <p:spPr>
          <a:xfrm>
            <a:off x="3900761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588276-E400-DBF1-74F2-90F9D190B060}"/>
              </a:ext>
            </a:extLst>
          </p:cNvPr>
          <p:cNvSpPr/>
          <p:nvPr/>
        </p:nvSpPr>
        <p:spPr>
          <a:xfrm>
            <a:off x="3900761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3F71BE-8B89-9504-8FA0-43D6D46A1745}"/>
              </a:ext>
            </a:extLst>
          </p:cNvPr>
          <p:cNvSpPr/>
          <p:nvPr/>
        </p:nvSpPr>
        <p:spPr>
          <a:xfrm>
            <a:off x="3900761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12B164-5F64-B8B6-5F4D-D6E3BC3ADAE0}"/>
              </a:ext>
            </a:extLst>
          </p:cNvPr>
          <p:cNvSpPr/>
          <p:nvPr/>
        </p:nvSpPr>
        <p:spPr>
          <a:xfrm>
            <a:off x="3900761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632D959-214D-63A9-34D6-3822969B1FDD}"/>
              </a:ext>
            </a:extLst>
          </p:cNvPr>
          <p:cNvSpPr/>
          <p:nvPr/>
        </p:nvSpPr>
        <p:spPr>
          <a:xfrm>
            <a:off x="3900761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41BD79-07A6-CD49-C036-A7D254572A20}"/>
              </a:ext>
            </a:extLst>
          </p:cNvPr>
          <p:cNvSpPr/>
          <p:nvPr/>
        </p:nvSpPr>
        <p:spPr>
          <a:xfrm>
            <a:off x="3900761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32174 -0.0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32174 -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32174 -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32174 -0.0002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32174 -0.0002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32174 -0.00023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32174 -0.00023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32174 -0.00023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022E-16 L 0.32174 -0.0002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32174 -0.00023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8" grpId="0" animBg="1"/>
      <p:bldP spid="28" grpId="1" animBg="1"/>
      <p:bldP spid="28" grpId="2" animBg="1"/>
      <p:bldP spid="38" grpId="0" animBg="1"/>
      <p:bldP spid="38" grpId="1" animBg="1"/>
      <p:bldP spid="38" grpId="2" animBg="1"/>
      <p:bldP spid="48" grpId="0" animBg="1"/>
      <p:bldP spid="48" grpId="1" animBg="1"/>
      <p:bldP spid="48" grpId="2" animBg="1"/>
      <p:bldP spid="58" grpId="0" animBg="1"/>
      <p:bldP spid="58" grpId="1" animBg="1"/>
      <p:bldP spid="58" grpId="2" animBg="1"/>
      <p:bldP spid="68" grpId="0" animBg="1"/>
      <p:bldP spid="68" grpId="1" animBg="1"/>
      <p:bldP spid="68" grpId="2" animBg="1"/>
      <p:bldP spid="78" grpId="0" animBg="1"/>
      <p:bldP spid="78" grpId="1" animBg="1"/>
      <p:bldP spid="78" grpId="2" animBg="1"/>
      <p:bldP spid="88" grpId="0" animBg="1"/>
      <p:bldP spid="88" grpId="1" animBg="1"/>
      <p:bldP spid="88" grpId="2" animBg="1"/>
      <p:bldP spid="98" grpId="0" animBg="1"/>
      <p:bldP spid="98" grpId="1" animBg="1"/>
      <p:bldP spid="98" grpId="2" animBg="1"/>
      <p:bldP spid="118" grpId="0" animBg="1"/>
      <p:bldP spid="118" grpId="1" animBg="1"/>
      <p:bldP spid="11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pattern with a chart&#10;&#10;Description automatically generated with medium confidence">
            <a:extLst>
              <a:ext uri="{FF2B5EF4-FFF2-40B4-BE49-F238E27FC236}">
                <a16:creationId xmlns:a16="http://schemas.microsoft.com/office/drawing/2014/main" id="{44262A29-C6ED-4BE8-DB9F-901F159F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29" y="1379624"/>
            <a:ext cx="5282064" cy="53725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6EC33C-048D-4A37-62EB-1AB39A63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creation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233E42-D953-9FD1-3FD3-57889F5D4A32}"/>
              </a:ext>
            </a:extLst>
          </p:cNvPr>
          <p:cNvSpPr/>
          <p:nvPr/>
        </p:nvSpPr>
        <p:spPr>
          <a:xfrm>
            <a:off x="4336822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07668-1B7E-201F-1271-F99CCA89E143}"/>
              </a:ext>
            </a:extLst>
          </p:cNvPr>
          <p:cNvSpPr/>
          <p:nvPr/>
        </p:nvSpPr>
        <p:spPr>
          <a:xfrm>
            <a:off x="3900761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338B49-BD25-1A14-4694-D08AF33C5835}"/>
              </a:ext>
            </a:extLst>
          </p:cNvPr>
          <p:cNvSpPr/>
          <p:nvPr/>
        </p:nvSpPr>
        <p:spPr>
          <a:xfrm>
            <a:off x="5208944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AD63F5-9CAC-868E-5970-5A91078DEC87}"/>
              </a:ext>
            </a:extLst>
          </p:cNvPr>
          <p:cNvSpPr/>
          <p:nvPr/>
        </p:nvSpPr>
        <p:spPr>
          <a:xfrm>
            <a:off x="4772883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F99AF2-A1B5-39FB-4FF2-69B0356BD283}"/>
              </a:ext>
            </a:extLst>
          </p:cNvPr>
          <p:cNvSpPr/>
          <p:nvPr/>
        </p:nvSpPr>
        <p:spPr>
          <a:xfrm>
            <a:off x="6081997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66FE7-AE71-D82D-8A8B-FC7838595864}"/>
              </a:ext>
            </a:extLst>
          </p:cNvPr>
          <p:cNvSpPr/>
          <p:nvPr/>
        </p:nvSpPr>
        <p:spPr>
          <a:xfrm>
            <a:off x="5645936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F1C37B-DC72-47EF-E394-C834F10293B8}"/>
              </a:ext>
            </a:extLst>
          </p:cNvPr>
          <p:cNvSpPr/>
          <p:nvPr/>
        </p:nvSpPr>
        <p:spPr>
          <a:xfrm>
            <a:off x="6954119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A5E83-6737-CF10-C832-F541CB6FE67D}"/>
              </a:ext>
            </a:extLst>
          </p:cNvPr>
          <p:cNvSpPr/>
          <p:nvPr/>
        </p:nvSpPr>
        <p:spPr>
          <a:xfrm>
            <a:off x="6518058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69B7EA-0961-2585-1300-368135C13EFC}"/>
              </a:ext>
            </a:extLst>
          </p:cNvPr>
          <p:cNvSpPr/>
          <p:nvPr/>
        </p:nvSpPr>
        <p:spPr>
          <a:xfrm>
            <a:off x="7390180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D9914-49E2-F830-4E8B-7E3639F805A9}"/>
              </a:ext>
            </a:extLst>
          </p:cNvPr>
          <p:cNvSpPr/>
          <p:nvPr/>
        </p:nvSpPr>
        <p:spPr>
          <a:xfrm>
            <a:off x="7826241" y="14881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6DB31B-49AD-E7D9-68AD-EB32CEE2E20D}"/>
              </a:ext>
            </a:extLst>
          </p:cNvPr>
          <p:cNvSpPr/>
          <p:nvPr/>
        </p:nvSpPr>
        <p:spPr>
          <a:xfrm>
            <a:off x="4342461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458B4-A6BA-8AF0-32DB-422DA877D652}"/>
              </a:ext>
            </a:extLst>
          </p:cNvPr>
          <p:cNvSpPr/>
          <p:nvPr/>
        </p:nvSpPr>
        <p:spPr>
          <a:xfrm>
            <a:off x="3906400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9F16A7-1E05-0B5A-829E-16E7963C3E67}"/>
              </a:ext>
            </a:extLst>
          </p:cNvPr>
          <p:cNvSpPr/>
          <p:nvPr/>
        </p:nvSpPr>
        <p:spPr>
          <a:xfrm>
            <a:off x="5214583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BAB735-DE00-0FD0-8D1E-28816890CE1B}"/>
              </a:ext>
            </a:extLst>
          </p:cNvPr>
          <p:cNvSpPr/>
          <p:nvPr/>
        </p:nvSpPr>
        <p:spPr>
          <a:xfrm>
            <a:off x="4778522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522FDE-562D-A355-6B05-2C5B377F2CD8}"/>
              </a:ext>
            </a:extLst>
          </p:cNvPr>
          <p:cNvSpPr/>
          <p:nvPr/>
        </p:nvSpPr>
        <p:spPr>
          <a:xfrm>
            <a:off x="6087636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CADC4-04B2-8FC2-FDF6-41F5D7FC89C3}"/>
              </a:ext>
            </a:extLst>
          </p:cNvPr>
          <p:cNvSpPr/>
          <p:nvPr/>
        </p:nvSpPr>
        <p:spPr>
          <a:xfrm>
            <a:off x="5651575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9F4EA8-FC7E-8949-E00D-6CCC9536DB29}"/>
              </a:ext>
            </a:extLst>
          </p:cNvPr>
          <p:cNvSpPr/>
          <p:nvPr/>
        </p:nvSpPr>
        <p:spPr>
          <a:xfrm>
            <a:off x="6959758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19C8BB-EDBD-A9EB-1ED4-BEE7510F4B92}"/>
              </a:ext>
            </a:extLst>
          </p:cNvPr>
          <p:cNvSpPr/>
          <p:nvPr/>
        </p:nvSpPr>
        <p:spPr>
          <a:xfrm>
            <a:off x="6523697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645838-E147-4C35-8BDD-D6ED56F031B8}"/>
              </a:ext>
            </a:extLst>
          </p:cNvPr>
          <p:cNvSpPr/>
          <p:nvPr/>
        </p:nvSpPr>
        <p:spPr>
          <a:xfrm>
            <a:off x="7395819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EBC9C3-B6E8-D518-6F84-D1D13F7B46C8}"/>
              </a:ext>
            </a:extLst>
          </p:cNvPr>
          <p:cNvSpPr/>
          <p:nvPr/>
        </p:nvSpPr>
        <p:spPr>
          <a:xfrm>
            <a:off x="7831880" y="19263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E4DBD1-3FBB-C537-9943-17C68FCCE1AE}"/>
              </a:ext>
            </a:extLst>
          </p:cNvPr>
          <p:cNvSpPr/>
          <p:nvPr/>
        </p:nvSpPr>
        <p:spPr>
          <a:xfrm>
            <a:off x="4336822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4795C9-5E23-9977-DFAE-13545D7126BE}"/>
              </a:ext>
            </a:extLst>
          </p:cNvPr>
          <p:cNvSpPr/>
          <p:nvPr/>
        </p:nvSpPr>
        <p:spPr>
          <a:xfrm>
            <a:off x="3900761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3B55DA-54F2-8EA3-B877-6EAB417A8205}"/>
              </a:ext>
            </a:extLst>
          </p:cNvPr>
          <p:cNvSpPr/>
          <p:nvPr/>
        </p:nvSpPr>
        <p:spPr>
          <a:xfrm>
            <a:off x="5208944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E6D2CB-28BC-5F79-147C-AE7007284FBD}"/>
              </a:ext>
            </a:extLst>
          </p:cNvPr>
          <p:cNvSpPr/>
          <p:nvPr/>
        </p:nvSpPr>
        <p:spPr>
          <a:xfrm>
            <a:off x="4772883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E41CBC-2554-A73D-8AFF-9D474556540D}"/>
              </a:ext>
            </a:extLst>
          </p:cNvPr>
          <p:cNvSpPr/>
          <p:nvPr/>
        </p:nvSpPr>
        <p:spPr>
          <a:xfrm>
            <a:off x="6081997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A76744-BB33-FF67-0C76-90D704AF0E36}"/>
              </a:ext>
            </a:extLst>
          </p:cNvPr>
          <p:cNvSpPr/>
          <p:nvPr/>
        </p:nvSpPr>
        <p:spPr>
          <a:xfrm>
            <a:off x="5645936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A30C65-39A3-44A8-9D95-F61EC758A2DF}"/>
              </a:ext>
            </a:extLst>
          </p:cNvPr>
          <p:cNvSpPr/>
          <p:nvPr/>
        </p:nvSpPr>
        <p:spPr>
          <a:xfrm>
            <a:off x="6954119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5E32F-1A42-9B01-76D2-6DDBA7FDFD5D}"/>
              </a:ext>
            </a:extLst>
          </p:cNvPr>
          <p:cNvSpPr/>
          <p:nvPr/>
        </p:nvSpPr>
        <p:spPr>
          <a:xfrm>
            <a:off x="6518058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8983CA-0944-3493-6089-1744396C9100}"/>
              </a:ext>
            </a:extLst>
          </p:cNvPr>
          <p:cNvSpPr/>
          <p:nvPr/>
        </p:nvSpPr>
        <p:spPr>
          <a:xfrm>
            <a:off x="7390180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17316-6BAA-CCAA-3F24-670D925FAA3D}"/>
              </a:ext>
            </a:extLst>
          </p:cNvPr>
          <p:cNvSpPr/>
          <p:nvPr/>
        </p:nvSpPr>
        <p:spPr>
          <a:xfrm>
            <a:off x="7826241" y="23644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E606A0-E28D-4048-C6E6-3A065AF207A5}"/>
              </a:ext>
            </a:extLst>
          </p:cNvPr>
          <p:cNvSpPr/>
          <p:nvPr/>
        </p:nvSpPr>
        <p:spPr>
          <a:xfrm>
            <a:off x="4336822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5C88F-2CCD-9EF3-3F41-3DC4D16237BD}"/>
              </a:ext>
            </a:extLst>
          </p:cNvPr>
          <p:cNvSpPr/>
          <p:nvPr/>
        </p:nvSpPr>
        <p:spPr>
          <a:xfrm>
            <a:off x="3900761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E813F8-D58C-D525-D972-C8F56EF36080}"/>
              </a:ext>
            </a:extLst>
          </p:cNvPr>
          <p:cNvSpPr/>
          <p:nvPr/>
        </p:nvSpPr>
        <p:spPr>
          <a:xfrm>
            <a:off x="5208944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736DC-88F0-41F2-E254-700CA64D8DCD}"/>
              </a:ext>
            </a:extLst>
          </p:cNvPr>
          <p:cNvSpPr/>
          <p:nvPr/>
        </p:nvSpPr>
        <p:spPr>
          <a:xfrm>
            <a:off x="4772883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FD7428-B35F-2464-A40C-FA11AB96E9EC}"/>
              </a:ext>
            </a:extLst>
          </p:cNvPr>
          <p:cNvSpPr/>
          <p:nvPr/>
        </p:nvSpPr>
        <p:spPr>
          <a:xfrm>
            <a:off x="6081997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3C1753-28FB-9C23-80C1-D6E437A50500}"/>
              </a:ext>
            </a:extLst>
          </p:cNvPr>
          <p:cNvSpPr/>
          <p:nvPr/>
        </p:nvSpPr>
        <p:spPr>
          <a:xfrm>
            <a:off x="5645936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C105DA-AC5A-3AAB-F7D2-22080E29BF19}"/>
              </a:ext>
            </a:extLst>
          </p:cNvPr>
          <p:cNvSpPr/>
          <p:nvPr/>
        </p:nvSpPr>
        <p:spPr>
          <a:xfrm>
            <a:off x="6954119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AA066C-4C3E-2741-98A8-3002594D1278}"/>
              </a:ext>
            </a:extLst>
          </p:cNvPr>
          <p:cNvSpPr/>
          <p:nvPr/>
        </p:nvSpPr>
        <p:spPr>
          <a:xfrm>
            <a:off x="6518058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BE908-4A51-0901-0925-8D2E1BBB0D10}"/>
              </a:ext>
            </a:extLst>
          </p:cNvPr>
          <p:cNvSpPr/>
          <p:nvPr/>
        </p:nvSpPr>
        <p:spPr>
          <a:xfrm>
            <a:off x="7390180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748763-2D27-3B6F-24EA-DD6E777EE887}"/>
              </a:ext>
            </a:extLst>
          </p:cNvPr>
          <p:cNvSpPr/>
          <p:nvPr/>
        </p:nvSpPr>
        <p:spPr>
          <a:xfrm>
            <a:off x="7826241" y="280262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5C4C1A-803E-0070-4371-DB58EA903C8B}"/>
              </a:ext>
            </a:extLst>
          </p:cNvPr>
          <p:cNvSpPr/>
          <p:nvPr/>
        </p:nvSpPr>
        <p:spPr>
          <a:xfrm>
            <a:off x="4336822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95FD98-18EC-1D82-01CA-57B7EE3AD412}"/>
              </a:ext>
            </a:extLst>
          </p:cNvPr>
          <p:cNvSpPr/>
          <p:nvPr/>
        </p:nvSpPr>
        <p:spPr>
          <a:xfrm>
            <a:off x="3900761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CF324-F92A-555C-C771-F2EFFE9E004E}"/>
              </a:ext>
            </a:extLst>
          </p:cNvPr>
          <p:cNvSpPr/>
          <p:nvPr/>
        </p:nvSpPr>
        <p:spPr>
          <a:xfrm>
            <a:off x="5208944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8FB58C-A6E3-CBA9-01FE-830AD09D1BC5}"/>
              </a:ext>
            </a:extLst>
          </p:cNvPr>
          <p:cNvSpPr/>
          <p:nvPr/>
        </p:nvSpPr>
        <p:spPr>
          <a:xfrm>
            <a:off x="4772883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DDC693-D305-4370-DEB0-61B601EBF7F6}"/>
              </a:ext>
            </a:extLst>
          </p:cNvPr>
          <p:cNvSpPr/>
          <p:nvPr/>
        </p:nvSpPr>
        <p:spPr>
          <a:xfrm>
            <a:off x="6081997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DB085F-48FD-7C39-9651-40C3B14C5C57}"/>
              </a:ext>
            </a:extLst>
          </p:cNvPr>
          <p:cNvSpPr/>
          <p:nvPr/>
        </p:nvSpPr>
        <p:spPr>
          <a:xfrm>
            <a:off x="5645936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D61A2C-C915-892F-6F89-BA3FEB8F7909}"/>
              </a:ext>
            </a:extLst>
          </p:cNvPr>
          <p:cNvSpPr/>
          <p:nvPr/>
        </p:nvSpPr>
        <p:spPr>
          <a:xfrm>
            <a:off x="6954119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8268DB-CC55-19F5-4B30-56DD50D29696}"/>
              </a:ext>
            </a:extLst>
          </p:cNvPr>
          <p:cNvSpPr/>
          <p:nvPr/>
        </p:nvSpPr>
        <p:spPr>
          <a:xfrm>
            <a:off x="6518058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B1581D-CDC6-9601-EB4B-97CD088A6EAF}"/>
              </a:ext>
            </a:extLst>
          </p:cNvPr>
          <p:cNvSpPr/>
          <p:nvPr/>
        </p:nvSpPr>
        <p:spPr>
          <a:xfrm>
            <a:off x="7390180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1F2152-DEFF-DCE4-5247-5FE7A59007B4}"/>
              </a:ext>
            </a:extLst>
          </p:cNvPr>
          <p:cNvSpPr/>
          <p:nvPr/>
        </p:nvSpPr>
        <p:spPr>
          <a:xfrm>
            <a:off x="7826241" y="324077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66D658-D18C-3E58-22B3-6F7980CDFE3B}"/>
              </a:ext>
            </a:extLst>
          </p:cNvPr>
          <p:cNvSpPr/>
          <p:nvPr/>
        </p:nvSpPr>
        <p:spPr>
          <a:xfrm>
            <a:off x="4336822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588276-E400-DBF1-74F2-90F9D190B060}"/>
              </a:ext>
            </a:extLst>
          </p:cNvPr>
          <p:cNvSpPr/>
          <p:nvPr/>
        </p:nvSpPr>
        <p:spPr>
          <a:xfrm>
            <a:off x="3900761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ADDB23-319F-C0D9-8797-5D176C659686}"/>
              </a:ext>
            </a:extLst>
          </p:cNvPr>
          <p:cNvSpPr/>
          <p:nvPr/>
        </p:nvSpPr>
        <p:spPr>
          <a:xfrm>
            <a:off x="5208944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D5227F-EFFB-B311-1FCD-CBF949AABCA7}"/>
              </a:ext>
            </a:extLst>
          </p:cNvPr>
          <p:cNvSpPr/>
          <p:nvPr/>
        </p:nvSpPr>
        <p:spPr>
          <a:xfrm>
            <a:off x="4772883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DEDB4B-3B45-A315-DFA4-BAFF8AFD92C1}"/>
              </a:ext>
            </a:extLst>
          </p:cNvPr>
          <p:cNvSpPr/>
          <p:nvPr/>
        </p:nvSpPr>
        <p:spPr>
          <a:xfrm>
            <a:off x="6081997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E166E6-62BD-EC1F-EEFC-57DA1D6C0AB5}"/>
              </a:ext>
            </a:extLst>
          </p:cNvPr>
          <p:cNvSpPr/>
          <p:nvPr/>
        </p:nvSpPr>
        <p:spPr>
          <a:xfrm>
            <a:off x="5645936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D9D1B8-3741-7765-FE3B-11A6149DAA8F}"/>
              </a:ext>
            </a:extLst>
          </p:cNvPr>
          <p:cNvSpPr/>
          <p:nvPr/>
        </p:nvSpPr>
        <p:spPr>
          <a:xfrm>
            <a:off x="6954119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14DD08-8F25-00BB-C78B-74ECC37C7410}"/>
              </a:ext>
            </a:extLst>
          </p:cNvPr>
          <p:cNvSpPr/>
          <p:nvPr/>
        </p:nvSpPr>
        <p:spPr>
          <a:xfrm>
            <a:off x="6518058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066D7F-ACE9-18A2-471D-E06979CCA60F}"/>
              </a:ext>
            </a:extLst>
          </p:cNvPr>
          <p:cNvSpPr/>
          <p:nvPr/>
        </p:nvSpPr>
        <p:spPr>
          <a:xfrm>
            <a:off x="7390180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0E7D5F-A7BC-EC53-F194-4D36D200071A}"/>
              </a:ext>
            </a:extLst>
          </p:cNvPr>
          <p:cNvSpPr/>
          <p:nvPr/>
        </p:nvSpPr>
        <p:spPr>
          <a:xfrm>
            <a:off x="7826241" y="3685740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45E0FC-0501-3CCD-F86D-E16148D2A28F}"/>
              </a:ext>
            </a:extLst>
          </p:cNvPr>
          <p:cNvSpPr/>
          <p:nvPr/>
        </p:nvSpPr>
        <p:spPr>
          <a:xfrm>
            <a:off x="4336822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3F71BE-8B89-9504-8FA0-43D6D46A1745}"/>
              </a:ext>
            </a:extLst>
          </p:cNvPr>
          <p:cNvSpPr/>
          <p:nvPr/>
        </p:nvSpPr>
        <p:spPr>
          <a:xfrm>
            <a:off x="3900761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B9435E-9045-145A-0321-6C8320435F4D}"/>
              </a:ext>
            </a:extLst>
          </p:cNvPr>
          <p:cNvSpPr/>
          <p:nvPr/>
        </p:nvSpPr>
        <p:spPr>
          <a:xfrm>
            <a:off x="5208944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CF7301F-F51E-FE9E-192C-F8F3B4EB9E80}"/>
              </a:ext>
            </a:extLst>
          </p:cNvPr>
          <p:cNvSpPr/>
          <p:nvPr/>
        </p:nvSpPr>
        <p:spPr>
          <a:xfrm>
            <a:off x="4772883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498D28-3422-D3E3-F872-71DC0AFEBE56}"/>
              </a:ext>
            </a:extLst>
          </p:cNvPr>
          <p:cNvSpPr/>
          <p:nvPr/>
        </p:nvSpPr>
        <p:spPr>
          <a:xfrm>
            <a:off x="6081997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6CDBEF6-CAC2-24D3-232C-7475FE92F2E2}"/>
              </a:ext>
            </a:extLst>
          </p:cNvPr>
          <p:cNvSpPr/>
          <p:nvPr/>
        </p:nvSpPr>
        <p:spPr>
          <a:xfrm>
            <a:off x="5645936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38D118-3A8B-3A48-9CC9-FEA345AD52DB}"/>
              </a:ext>
            </a:extLst>
          </p:cNvPr>
          <p:cNvSpPr/>
          <p:nvPr/>
        </p:nvSpPr>
        <p:spPr>
          <a:xfrm>
            <a:off x="6954119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D15F42-8F9E-5313-C5E2-AD721C93928E}"/>
              </a:ext>
            </a:extLst>
          </p:cNvPr>
          <p:cNvSpPr/>
          <p:nvPr/>
        </p:nvSpPr>
        <p:spPr>
          <a:xfrm>
            <a:off x="6518058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E5B0E5-7089-98A6-757E-D3441183F7DF}"/>
              </a:ext>
            </a:extLst>
          </p:cNvPr>
          <p:cNvSpPr/>
          <p:nvPr/>
        </p:nvSpPr>
        <p:spPr>
          <a:xfrm>
            <a:off x="7390180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01EF88-DA85-1D15-DE6A-9BB0C45EC2C0}"/>
              </a:ext>
            </a:extLst>
          </p:cNvPr>
          <p:cNvSpPr/>
          <p:nvPr/>
        </p:nvSpPr>
        <p:spPr>
          <a:xfrm>
            <a:off x="7826241" y="4126937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B4ED6-8A30-AAF8-9376-CA01553C97A5}"/>
              </a:ext>
            </a:extLst>
          </p:cNvPr>
          <p:cNvSpPr/>
          <p:nvPr/>
        </p:nvSpPr>
        <p:spPr>
          <a:xfrm>
            <a:off x="4336822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12B164-5F64-B8B6-5F4D-D6E3BC3ADAE0}"/>
              </a:ext>
            </a:extLst>
          </p:cNvPr>
          <p:cNvSpPr/>
          <p:nvPr/>
        </p:nvSpPr>
        <p:spPr>
          <a:xfrm>
            <a:off x="3900761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A4C42E6-89DD-8BE9-D735-8C7B85E0DD20}"/>
              </a:ext>
            </a:extLst>
          </p:cNvPr>
          <p:cNvSpPr/>
          <p:nvPr/>
        </p:nvSpPr>
        <p:spPr>
          <a:xfrm>
            <a:off x="5208944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985B40-3224-10E1-1B63-F360F62F179A}"/>
              </a:ext>
            </a:extLst>
          </p:cNvPr>
          <p:cNvSpPr/>
          <p:nvPr/>
        </p:nvSpPr>
        <p:spPr>
          <a:xfrm>
            <a:off x="4772883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151846-01E0-336E-7D85-2C388A44C93B}"/>
              </a:ext>
            </a:extLst>
          </p:cNvPr>
          <p:cNvSpPr/>
          <p:nvPr/>
        </p:nvSpPr>
        <p:spPr>
          <a:xfrm>
            <a:off x="6081997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4DDB62-D612-8A39-3195-09179276C877}"/>
              </a:ext>
            </a:extLst>
          </p:cNvPr>
          <p:cNvSpPr/>
          <p:nvPr/>
        </p:nvSpPr>
        <p:spPr>
          <a:xfrm>
            <a:off x="5645936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FF3672C-5BB6-A85C-EE61-6C6894D771EF}"/>
              </a:ext>
            </a:extLst>
          </p:cNvPr>
          <p:cNvSpPr/>
          <p:nvPr/>
        </p:nvSpPr>
        <p:spPr>
          <a:xfrm>
            <a:off x="6954119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DD06D3-4A78-18E0-2693-344439A54469}"/>
              </a:ext>
            </a:extLst>
          </p:cNvPr>
          <p:cNvSpPr/>
          <p:nvPr/>
        </p:nvSpPr>
        <p:spPr>
          <a:xfrm>
            <a:off x="6518058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F21D79-DC70-6192-ABA3-7C425A7AD14E}"/>
              </a:ext>
            </a:extLst>
          </p:cNvPr>
          <p:cNvSpPr/>
          <p:nvPr/>
        </p:nvSpPr>
        <p:spPr>
          <a:xfrm>
            <a:off x="7390180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9703E4-AC0E-A165-B8AB-4133A234BF6F}"/>
              </a:ext>
            </a:extLst>
          </p:cNvPr>
          <p:cNvSpPr/>
          <p:nvPr/>
        </p:nvSpPr>
        <p:spPr>
          <a:xfrm>
            <a:off x="7826241" y="4559076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1049ED-9E7B-F109-E1C0-6609811D9734}"/>
              </a:ext>
            </a:extLst>
          </p:cNvPr>
          <p:cNvSpPr/>
          <p:nvPr/>
        </p:nvSpPr>
        <p:spPr>
          <a:xfrm>
            <a:off x="4336822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632D959-214D-63A9-34D6-3822969B1FDD}"/>
              </a:ext>
            </a:extLst>
          </p:cNvPr>
          <p:cNvSpPr/>
          <p:nvPr/>
        </p:nvSpPr>
        <p:spPr>
          <a:xfrm>
            <a:off x="3900761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50F996A-D320-390D-990E-AF8DC6501B83}"/>
              </a:ext>
            </a:extLst>
          </p:cNvPr>
          <p:cNvSpPr/>
          <p:nvPr/>
        </p:nvSpPr>
        <p:spPr>
          <a:xfrm>
            <a:off x="5208944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6B3C00-69A3-069E-3389-31273EF4CA68}"/>
              </a:ext>
            </a:extLst>
          </p:cNvPr>
          <p:cNvSpPr/>
          <p:nvPr/>
        </p:nvSpPr>
        <p:spPr>
          <a:xfrm>
            <a:off x="4772883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6BD163-42FA-A198-FF3F-91FA852BB8FB}"/>
              </a:ext>
            </a:extLst>
          </p:cNvPr>
          <p:cNvSpPr/>
          <p:nvPr/>
        </p:nvSpPr>
        <p:spPr>
          <a:xfrm>
            <a:off x="6081997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AA0A7B-32B4-E39B-C78F-DB74CAA2B7C3}"/>
              </a:ext>
            </a:extLst>
          </p:cNvPr>
          <p:cNvSpPr/>
          <p:nvPr/>
        </p:nvSpPr>
        <p:spPr>
          <a:xfrm>
            <a:off x="5645936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0A7AF55-1468-7FD9-1346-B8421D59310B}"/>
              </a:ext>
            </a:extLst>
          </p:cNvPr>
          <p:cNvSpPr/>
          <p:nvPr/>
        </p:nvSpPr>
        <p:spPr>
          <a:xfrm>
            <a:off x="6954119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3CDDCA-80C3-2517-3E77-A2277A35AB47}"/>
              </a:ext>
            </a:extLst>
          </p:cNvPr>
          <p:cNvSpPr/>
          <p:nvPr/>
        </p:nvSpPr>
        <p:spPr>
          <a:xfrm>
            <a:off x="6518058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330C01-13CA-FF53-EABA-55B3E8D6DDE9}"/>
              </a:ext>
            </a:extLst>
          </p:cNvPr>
          <p:cNvSpPr/>
          <p:nvPr/>
        </p:nvSpPr>
        <p:spPr>
          <a:xfrm>
            <a:off x="7390180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7FD40C-5B2B-CA5A-2A5B-9A90D1B91709}"/>
              </a:ext>
            </a:extLst>
          </p:cNvPr>
          <p:cNvSpPr/>
          <p:nvPr/>
        </p:nvSpPr>
        <p:spPr>
          <a:xfrm>
            <a:off x="7826241" y="4991215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DA028D7-E640-27BB-3555-F63B6CE69436}"/>
              </a:ext>
            </a:extLst>
          </p:cNvPr>
          <p:cNvSpPr/>
          <p:nvPr/>
        </p:nvSpPr>
        <p:spPr>
          <a:xfrm>
            <a:off x="4336822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41BD79-07A6-CD49-C036-A7D254572A20}"/>
              </a:ext>
            </a:extLst>
          </p:cNvPr>
          <p:cNvSpPr/>
          <p:nvPr/>
        </p:nvSpPr>
        <p:spPr>
          <a:xfrm>
            <a:off x="3900761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04DCED0-3B6B-0184-7A33-31766E53034C}"/>
              </a:ext>
            </a:extLst>
          </p:cNvPr>
          <p:cNvSpPr/>
          <p:nvPr/>
        </p:nvSpPr>
        <p:spPr>
          <a:xfrm>
            <a:off x="5208944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E8103D6-D2DF-7081-0E7B-904397463D26}"/>
              </a:ext>
            </a:extLst>
          </p:cNvPr>
          <p:cNvSpPr/>
          <p:nvPr/>
        </p:nvSpPr>
        <p:spPr>
          <a:xfrm>
            <a:off x="4772883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CCF01E3-757E-C07C-F1A4-D50D3AB40D83}"/>
              </a:ext>
            </a:extLst>
          </p:cNvPr>
          <p:cNvSpPr/>
          <p:nvPr/>
        </p:nvSpPr>
        <p:spPr>
          <a:xfrm>
            <a:off x="6081997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BE83AE1-24A0-7795-E41B-52F66EBB27A5}"/>
              </a:ext>
            </a:extLst>
          </p:cNvPr>
          <p:cNvSpPr/>
          <p:nvPr/>
        </p:nvSpPr>
        <p:spPr>
          <a:xfrm>
            <a:off x="5645936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A881B90-A511-90BD-1ABB-4383AE5D97A4}"/>
              </a:ext>
            </a:extLst>
          </p:cNvPr>
          <p:cNvSpPr/>
          <p:nvPr/>
        </p:nvSpPr>
        <p:spPr>
          <a:xfrm>
            <a:off x="6954119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7E13B7-5550-4633-F674-D28AAC5F4020}"/>
              </a:ext>
            </a:extLst>
          </p:cNvPr>
          <p:cNvSpPr/>
          <p:nvPr/>
        </p:nvSpPr>
        <p:spPr>
          <a:xfrm>
            <a:off x="6518058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80F9566-F6A2-E3C1-B3CF-79D13BDFBDC9}"/>
              </a:ext>
            </a:extLst>
          </p:cNvPr>
          <p:cNvSpPr/>
          <p:nvPr/>
        </p:nvSpPr>
        <p:spPr>
          <a:xfrm>
            <a:off x="7390180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9E2C17-BE54-A999-54FA-5CC78599BAEE}"/>
              </a:ext>
            </a:extLst>
          </p:cNvPr>
          <p:cNvSpPr/>
          <p:nvPr/>
        </p:nvSpPr>
        <p:spPr>
          <a:xfrm>
            <a:off x="7826241" y="5423354"/>
            <a:ext cx="388436" cy="39265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6EC33C-048D-4A37-62EB-1AB39A63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thoughts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7FCF57-7FAF-548F-E038-2A9EE60504D5}"/>
                  </a:ext>
                </a:extLst>
              </p:cNvPr>
              <p:cNvSpPr txBox="1"/>
              <p:nvPr/>
            </p:nvSpPr>
            <p:spPr>
              <a:xfrm>
                <a:off x="1494263" y="1747418"/>
                <a:ext cx="89209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𝑠𝑖𝑑𝑒</m:t>
                        </m:r>
                      </m:sub>
                    </m:sSub>
                  </m:oMath>
                </a14:m>
                <a:r>
                  <a:rPr lang="en-US" sz="2800" dirty="0"/>
                  <a:t> instead of DEC and RA coordinates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7FCF57-7FAF-548F-E038-2A9EE605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63" y="1747418"/>
                <a:ext cx="8920976" cy="523220"/>
              </a:xfrm>
              <a:prstGeom prst="rect">
                <a:avLst/>
              </a:prstGeom>
              <a:blipFill>
                <a:blip r:embed="rId3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32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829</Words>
  <Application>Microsoft Office PowerPoint</Application>
  <PresentationFormat>Widescreen</PresentationFormat>
  <Paragraphs>59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Update Radio Meeting</vt:lpstr>
      <vt:lpstr>Context</vt:lpstr>
      <vt:lpstr>HEALPix to array-like projection</vt:lpstr>
      <vt:lpstr>HEALPix to array-like projection</vt:lpstr>
      <vt:lpstr>HEALPix to array-like projection</vt:lpstr>
      <vt:lpstr>Dataset creation function</vt:lpstr>
      <vt:lpstr>Dataset creation function</vt:lpstr>
      <vt:lpstr>Some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Rolim</dc:creator>
  <cp:lastModifiedBy>Raphael Rolim</cp:lastModifiedBy>
  <cp:revision>4</cp:revision>
  <dcterms:created xsi:type="dcterms:W3CDTF">2024-07-15T21:16:10Z</dcterms:created>
  <dcterms:modified xsi:type="dcterms:W3CDTF">2024-07-24T11:10:34Z</dcterms:modified>
</cp:coreProperties>
</file>