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1366" r:id="rId2"/>
    <p:sldId id="1367" r:id="rId3"/>
    <p:sldId id="1382" r:id="rId4"/>
    <p:sldId id="1380" r:id="rId5"/>
    <p:sldId id="1384" r:id="rId6"/>
    <p:sldId id="1385" r:id="rId7"/>
    <p:sldId id="1386" r:id="rId8"/>
    <p:sldId id="13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50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01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48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Federated Learning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November 9th,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Introduction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Federated Learning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Acquisition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Motivations and Applications</a:t>
            </a: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MNIST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CIFAR-10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Architecture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Algorithm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Expected Result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1. Introduction: </a:t>
            </a:r>
            <a:r>
              <a:rPr lang="en-US" altLang="ko-KR" sz="2400" b="0" i="1" dirty="0">
                <a:effectLst/>
              </a:rPr>
              <a:t>Motivation and applications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42484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Data Explosion: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The growth of IoT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Deep insights of data distribution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Privacy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of users and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Decentralized Learning technique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Provides privacy and good performance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Purpose: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Comparison of performance between Centralized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earning and Federated Learning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Pros and Cons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146"/>
            <a:ext cx="4689881" cy="36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2. Federated Learning: </a:t>
            </a:r>
            <a:r>
              <a:rPr lang="en-US" altLang="ko-KR" sz="2400" b="0" i="1" dirty="0">
                <a:effectLst/>
              </a:rPr>
              <a:t>Architecture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Performing optimization based on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Sending back parameters to clients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Training based on the local client dataset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Sending model update to the server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Server and client share the same model architecture but different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Design model suitable for the tasks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Only parameters communicated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Performance evaluated for global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2. Federated Learning: </a:t>
            </a:r>
            <a:r>
              <a:rPr lang="en-US" altLang="ko-KR" sz="2400" b="0" i="1" dirty="0">
                <a:effectLst/>
                <a:ea typeface="굴림" pitchFamily="34" charset="-127"/>
              </a:rPr>
              <a:t>Algorithm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 Optimization: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Averaging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Gradient Conflict Reduction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 Optimization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 personalization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domain generalization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A83C-DC2A-DE20-DC0B-7069F13AD5D3}"/>
              </a:ext>
            </a:extLst>
          </p:cNvPr>
          <p:cNvSpPr txBox="1"/>
          <p:nvPr/>
        </p:nvSpPr>
        <p:spPr>
          <a:xfrm>
            <a:off x="1386594" y="3765420"/>
            <a:ext cx="965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Enhanced the performance and generalization of Federated Learning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27E1B-A996-C171-1371-6C1BE3004D94}"/>
              </a:ext>
            </a:extLst>
          </p:cNvPr>
          <p:cNvSpPr>
            <a:spLocks noGrp="1"/>
          </p:cNvSpPr>
          <p:nvPr/>
        </p:nvSpPr>
        <p:spPr bwMode="auto">
          <a:xfrm>
            <a:off x="767407" y="4540085"/>
            <a:ext cx="10753524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A. Fallah, A. Mokhtari, and A.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Ozdaglar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, “Personalized federated learning with theoretical guarantees: A model-agnostic meta-learning approach,” in Advances in Neural Information Processing Systems 2020</a:t>
            </a:r>
            <a:br>
              <a:rPr lang="en-US" sz="1100" dirty="0"/>
            </a:br>
            <a:endParaRPr lang="en-US" sz="1400" b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Acquisition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altLang="ko-KR" sz="2400" b="0" i="1" dirty="0" err="1">
                <a:effectLst/>
                <a:ea typeface="굴림" pitchFamily="34" charset="-127"/>
              </a:rPr>
              <a:t>Mnist</a:t>
            </a:r>
            <a:r>
              <a:rPr lang="en-US" altLang="ko-KR" sz="2400" b="0" i="1" dirty="0">
                <a:effectLst/>
                <a:ea typeface="굴림" pitchFamily="34" charset="-127"/>
              </a:rPr>
              <a:t> </a:t>
            </a:r>
            <a:endParaRPr lang="ko-KR" altLang="en-US" sz="2400" dirty="0"/>
          </a:p>
        </p:txBody>
      </p:sp>
      <p:pic>
        <p:nvPicPr>
          <p:cNvPr id="6" name="Picture 5" descr="A collage of numbers&#10;&#10;Description automatically generated">
            <a:extLst>
              <a:ext uri="{FF2B5EF4-FFF2-40B4-BE49-F238E27FC236}">
                <a16:creationId xmlns:a16="http://schemas.microsoft.com/office/drawing/2014/main" id="{1F390293-B4D4-F269-9A64-FD1044E0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1" y="1667489"/>
            <a:ext cx="3150317" cy="3150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7ED087-8F44-71D5-F9EA-F6DA70610428}"/>
              </a:ext>
            </a:extLst>
          </p:cNvPr>
          <p:cNvSpPr txBox="1"/>
          <p:nvPr/>
        </p:nvSpPr>
        <p:spPr>
          <a:xfrm>
            <a:off x="767407" y="1309985"/>
            <a:ext cx="621349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effectLst/>
                <a:latin typeface="Söhne"/>
              </a:rPr>
              <a:t>Size and Structure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 consists of 60,000 training images and 10,000 test images. Each image is a 28x28 pixel square, grayscale, and represents a handwritten digit (0-9)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effectLst/>
                <a:latin typeface="Söhne"/>
              </a:rPr>
              <a:t>Handwritten Digits</a:t>
            </a: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compiled from scanned handwriting samples, where various individuals wrote digits in a standardized format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effectLst/>
                <a:latin typeface="Söhne"/>
              </a:rPr>
              <a:t>Labeled Dataset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image in the dataset is labeled with the corresponding digit it represents, making it a labeled dataset suitable for supervised learning tasks.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8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Acquisition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altLang="ko-KR" sz="2400" b="0" i="1" dirty="0">
                <a:effectLst/>
                <a:ea typeface="굴림" pitchFamily="34" charset="-127"/>
              </a:rPr>
              <a:t>Cifar-10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ED087-8F44-71D5-F9EA-F6DA70610428}"/>
              </a:ext>
            </a:extLst>
          </p:cNvPr>
          <p:cNvSpPr txBox="1"/>
          <p:nvPr/>
        </p:nvSpPr>
        <p:spPr>
          <a:xfrm>
            <a:off x="767407" y="1309985"/>
            <a:ext cx="621349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uLnTx/>
                <a:uFillTx/>
                <a:latin typeface="Söhne"/>
                <a:ea typeface="SimSun" pitchFamily="2" charset="-122"/>
                <a:cs typeface="+mn-cs"/>
              </a:rPr>
              <a:t>Image Categories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The dataset comprises ten classes: airplanes, automobiles, birds, cats, deer, dogs, frogs, horses, ships, and trucks.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Söhne"/>
                <a:ea typeface="SimSun" pitchFamily="2" charset="-122"/>
              </a:rPr>
              <a:t>Color Images</a:t>
            </a: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Unlike the MNIST dataset, which contains grayscale images of handwritten digits, CIFAR-10 images are in color, offering a more complex and realistic dataset for training machine learning models.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uLnTx/>
                <a:uFillTx/>
                <a:latin typeface="Söhne"/>
                <a:ea typeface="SimSun" pitchFamily="2" charset="-122"/>
                <a:cs typeface="+mn-cs"/>
              </a:rPr>
              <a:t>Balance Distribution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Each class in the CIFAR-10 dataset contains an equal number of images, totaling 6,000 images per class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 descr="A collage of images of animals and vehicles&#10;&#10;Description automatically generated">
            <a:extLst>
              <a:ext uri="{FF2B5EF4-FFF2-40B4-BE49-F238E27FC236}">
                <a16:creationId xmlns:a16="http://schemas.microsoft.com/office/drawing/2014/main" id="{64367BFC-7D83-114A-432E-157A0A677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2" y="1545959"/>
            <a:ext cx="5037725" cy="38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30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4. Expected Results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ED087-8F44-71D5-F9EA-F6DA70610428}"/>
              </a:ext>
            </a:extLst>
          </p:cNvPr>
          <p:cNvSpPr txBox="1"/>
          <p:nvPr/>
        </p:nvSpPr>
        <p:spPr>
          <a:xfrm>
            <a:off x="767407" y="1309985"/>
            <a:ext cx="621349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uLnTx/>
                <a:uFillTx/>
                <a:latin typeface="Söhne"/>
                <a:ea typeface="SimSun" pitchFamily="2" charset="-122"/>
                <a:cs typeface="+mn-cs"/>
              </a:rPr>
              <a:t>Performance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öhne"/>
                <a:ea typeface="SimSun" pitchFamily="2" charset="-122"/>
                <a:cs typeface="Times New Roman" panose="02020603050405020304" pitchFamily="18" charset="0"/>
              </a:rPr>
              <a:t>Federated Learning achieved an acceptable performance 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Söhne"/>
                <a:ea typeface="SimSun" pitchFamily="2" charset="-122"/>
              </a:rPr>
              <a:t>Convergence</a:t>
            </a: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öhne"/>
              </a:rPr>
              <a:t>Federated Learning converged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solidFill>
                  <a:srgbClr val="1D528D"/>
                </a:solidFill>
                <a:effectLst/>
                <a:latin typeface="Söhne"/>
                <a:ea typeface="SimSun" pitchFamily="2" charset="-122"/>
              </a:rPr>
              <a:t>Co</a:t>
            </a:r>
            <a:r>
              <a:rPr lang="en-US" b="1" dirty="0">
                <a:solidFill>
                  <a:srgbClr val="1D528D"/>
                </a:solidFill>
                <a:latin typeface="Söhne"/>
                <a:ea typeface="SimSun" pitchFamily="2" charset="-122"/>
              </a:rPr>
              <a:t>mparison with Centralized Learning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Performance comparison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b="1" dirty="0">
              <a:solidFill>
                <a:srgbClr val="1D528D"/>
              </a:solidFill>
              <a:latin typeface="Söhne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17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437</Words>
  <Application>Microsoft Office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맑은 고딕</vt:lpstr>
      <vt:lpstr>Söhne</vt:lpstr>
      <vt:lpstr>Arial</vt:lpstr>
      <vt:lpstr>Calibri</vt:lpstr>
      <vt:lpstr>Times New Roman</vt:lpstr>
      <vt:lpstr>Verdana</vt:lpstr>
      <vt:lpstr>Wingdings</vt:lpstr>
      <vt:lpstr>Theme1</vt:lpstr>
      <vt:lpstr>PowerPoint Presentation</vt:lpstr>
      <vt:lpstr>Table of contents</vt:lpstr>
      <vt:lpstr>1. Introduction: Motivation and applications</vt:lpstr>
      <vt:lpstr>2. Federated Learning: Architecture</vt:lpstr>
      <vt:lpstr>2. Federated Learning: Algorithm</vt:lpstr>
      <vt:lpstr>3. Data Acquisition: Mnist </vt:lpstr>
      <vt:lpstr>3. Data Acquisition: Cifar-10</vt:lpstr>
      <vt:lpstr>4. Expected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1</cp:revision>
  <dcterms:created xsi:type="dcterms:W3CDTF">2023-11-08T10:59:14Z</dcterms:created>
  <dcterms:modified xsi:type="dcterms:W3CDTF">2023-11-08T13:10:27Z</dcterms:modified>
</cp:coreProperties>
</file>