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1366" r:id="rId2"/>
    <p:sldId id="1367" r:id="rId3"/>
    <p:sldId id="1382" r:id="rId4"/>
    <p:sldId id="1380" r:id="rId5"/>
    <p:sldId id="1392" r:id="rId6"/>
    <p:sldId id="1391" r:id="rId7"/>
    <p:sldId id="1397" r:id="rId8"/>
    <p:sldId id="1398" r:id="rId9"/>
    <p:sldId id="1399" r:id="rId10"/>
    <p:sldId id="1400" r:id="rId11"/>
    <p:sldId id="1401" r:id="rId12"/>
    <p:sldId id="1402" r:id="rId13"/>
    <p:sldId id="1403" r:id="rId14"/>
    <p:sldId id="1404" r:id="rId15"/>
    <p:sldId id="1405" r:id="rId16"/>
    <p:sldId id="1406" r:id="rId17"/>
    <p:sldId id="1407" r:id="rId18"/>
    <p:sldId id="1408" r:id="rId19"/>
    <p:sldId id="1409" r:id="rId20"/>
    <p:sldId id="1410" r:id="rId21"/>
    <p:sldId id="1411" r:id="rId22"/>
    <p:sldId id="13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07CB3-E703-4597-A169-8EFFE745665A}" v="51" dt="2023-12-14T08:37:19.294"/>
    <p1510:client id="{08FE418B-26E2-4601-B812-E08D491DFB99}" v="1962" dt="2023-12-05T13:07:30.976"/>
    <p1510:client id="{142F9975-031F-455C-8035-F5711776D0B1}" v="2382" dt="2023-12-15T02:49:29.332"/>
    <p1510:client id="{4F8AFC0B-8C42-4A8E-9F1D-8F3D45976A61}" v="660" dt="2023-12-07T04:26:03.215"/>
    <p1510:client id="{D64418B6-46CE-429B-9AB4-2CCB63C00A3E}" v="1432" dt="2023-12-14T09:13:45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h Nguyen" userId="c999a487876b9ee2" providerId="Windows Live" clId="Web-{05B07CB3-E703-4597-A169-8EFFE745665A}"/>
    <pc:docChg chg="delSld modSld sldOrd">
      <pc:chgData name="Binh Nguyen" userId="c999a487876b9ee2" providerId="Windows Live" clId="Web-{05B07CB3-E703-4597-A169-8EFFE745665A}" dt="2023-12-14T08:37:19.294" v="48"/>
      <pc:docMkLst>
        <pc:docMk/>
      </pc:docMkLst>
      <pc:sldChg chg="modSp ord">
        <pc:chgData name="Binh Nguyen" userId="c999a487876b9ee2" providerId="Windows Live" clId="Web-{05B07CB3-E703-4597-A169-8EFFE745665A}" dt="2023-12-14T08:05:33.566" v="29" actId="20577"/>
        <pc:sldMkLst>
          <pc:docMk/>
          <pc:sldMk cId="677440063" sldId="1366"/>
        </pc:sldMkLst>
        <pc:spChg chg="mod">
          <ac:chgData name="Binh Nguyen" userId="c999a487876b9ee2" providerId="Windows Live" clId="Web-{05B07CB3-E703-4597-A169-8EFFE745665A}" dt="2023-12-14T08:05:33.566" v="29" actId="20577"/>
          <ac:spMkLst>
            <pc:docMk/>
            <pc:sldMk cId="677440063" sldId="1366"/>
            <ac:spMk id="5" creationId="{9FDB056E-1838-4E94-B7FF-3B289F01D5C4}"/>
          </ac:spMkLst>
        </pc:spChg>
      </pc:sldChg>
      <pc:sldChg chg="modSp ord">
        <pc:chgData name="Binh Nguyen" userId="c999a487876b9ee2" providerId="Windows Live" clId="Web-{05B07CB3-E703-4597-A169-8EFFE745665A}" dt="2023-12-14T08:06:13.099" v="45" actId="20577"/>
        <pc:sldMkLst>
          <pc:docMk/>
          <pc:sldMk cId="4005493455" sldId="1367"/>
        </pc:sldMkLst>
        <pc:spChg chg="mod">
          <ac:chgData name="Binh Nguyen" userId="c999a487876b9ee2" providerId="Windows Live" clId="Web-{05B07CB3-E703-4597-A169-8EFFE745665A}" dt="2023-12-14T08:05:14.956" v="18" actId="20577"/>
          <ac:spMkLst>
            <pc:docMk/>
            <pc:sldMk cId="4005493455" sldId="1367"/>
            <ac:spMk id="17" creationId="{00000000-0000-0000-0000-000000000000}"/>
          </ac:spMkLst>
        </pc:spChg>
        <pc:spChg chg="mod">
          <ac:chgData name="Binh Nguyen" userId="c999a487876b9ee2" providerId="Windows Live" clId="Web-{05B07CB3-E703-4597-A169-8EFFE745665A}" dt="2023-12-14T08:06:13.099" v="45" actId="20577"/>
          <ac:spMkLst>
            <pc:docMk/>
            <pc:sldMk cId="4005493455" sldId="1367"/>
            <ac:spMk id="25" creationId="{00000000-0000-0000-0000-000000000000}"/>
          </ac:spMkLst>
        </pc:spChg>
      </pc:sldChg>
      <pc:sldChg chg="del">
        <pc:chgData name="Binh Nguyen" userId="c999a487876b9ee2" providerId="Windows Live" clId="Web-{05B07CB3-E703-4597-A169-8EFFE745665A}" dt="2023-12-14T07:14:43.253" v="6"/>
        <pc:sldMkLst>
          <pc:docMk/>
          <pc:sldMk cId="2625799597" sldId="1384"/>
        </pc:sldMkLst>
      </pc:sldChg>
      <pc:sldChg chg="del">
        <pc:chgData name="Binh Nguyen" userId="c999a487876b9ee2" providerId="Windows Live" clId="Web-{05B07CB3-E703-4597-A169-8EFFE745665A}" dt="2023-12-14T07:14:43.253" v="0"/>
        <pc:sldMkLst>
          <pc:docMk/>
          <pc:sldMk cId="3514513014" sldId="1386"/>
        </pc:sldMkLst>
      </pc:sldChg>
      <pc:sldChg chg="del">
        <pc:chgData name="Binh Nguyen" userId="c999a487876b9ee2" providerId="Windows Live" clId="Web-{05B07CB3-E703-4597-A169-8EFFE745665A}" dt="2023-12-14T07:14:43.269" v="10"/>
        <pc:sldMkLst>
          <pc:docMk/>
          <pc:sldMk cId="1702488707" sldId="1389"/>
        </pc:sldMkLst>
      </pc:sldChg>
      <pc:sldChg chg="del">
        <pc:chgData name="Binh Nguyen" userId="c999a487876b9ee2" providerId="Windows Live" clId="Web-{05B07CB3-E703-4597-A169-8EFFE745665A}" dt="2023-12-14T07:14:43.253" v="8"/>
        <pc:sldMkLst>
          <pc:docMk/>
          <pc:sldMk cId="1467940511" sldId="1394"/>
        </pc:sldMkLst>
      </pc:sldChg>
      <pc:sldChg chg="del">
        <pc:chgData name="Binh Nguyen" userId="c999a487876b9ee2" providerId="Windows Live" clId="Web-{05B07CB3-E703-4597-A169-8EFFE745665A}" dt="2023-12-14T07:14:43.269" v="9"/>
        <pc:sldMkLst>
          <pc:docMk/>
          <pc:sldMk cId="2616628901" sldId="1395"/>
        </pc:sldMkLst>
      </pc:sldChg>
      <pc:sldChg chg="del">
        <pc:chgData name="Binh Nguyen" userId="c999a487876b9ee2" providerId="Windows Live" clId="Web-{05B07CB3-E703-4597-A169-8EFFE745665A}" dt="2023-12-14T07:14:43.253" v="7"/>
        <pc:sldMkLst>
          <pc:docMk/>
          <pc:sldMk cId="216909158" sldId="1396"/>
        </pc:sldMkLst>
      </pc:sldChg>
      <pc:sldChg chg="del">
        <pc:chgData name="Binh Nguyen" userId="c999a487876b9ee2" providerId="Windows Live" clId="Web-{05B07CB3-E703-4597-A169-8EFFE745665A}" dt="2023-12-14T07:14:43.253" v="3"/>
        <pc:sldMkLst>
          <pc:docMk/>
          <pc:sldMk cId="825035361" sldId="1398"/>
        </pc:sldMkLst>
      </pc:sldChg>
      <pc:sldChg chg="del">
        <pc:chgData name="Binh Nguyen" userId="c999a487876b9ee2" providerId="Windows Live" clId="Web-{05B07CB3-E703-4597-A169-8EFFE745665A}" dt="2023-12-14T07:14:43.253" v="4"/>
        <pc:sldMkLst>
          <pc:docMk/>
          <pc:sldMk cId="1358667932" sldId="1399"/>
        </pc:sldMkLst>
      </pc:sldChg>
      <pc:sldChg chg="del">
        <pc:chgData name="Binh Nguyen" userId="c999a487876b9ee2" providerId="Windows Live" clId="Web-{05B07CB3-E703-4597-A169-8EFFE745665A}" dt="2023-12-14T07:14:43.253" v="5"/>
        <pc:sldMkLst>
          <pc:docMk/>
          <pc:sldMk cId="1619536040" sldId="1400"/>
        </pc:sldMkLst>
      </pc:sldChg>
      <pc:sldChg chg="ord">
        <pc:chgData name="Binh Nguyen" userId="c999a487876b9ee2" providerId="Windows Live" clId="Web-{05B07CB3-E703-4597-A169-8EFFE745665A}" dt="2023-12-14T08:37:19.294" v="48"/>
        <pc:sldMkLst>
          <pc:docMk/>
          <pc:sldMk cId="1987647679" sldId="1400"/>
        </pc:sldMkLst>
      </pc:sldChg>
      <pc:sldChg chg="del">
        <pc:chgData name="Binh Nguyen" userId="c999a487876b9ee2" providerId="Windows Live" clId="Web-{05B07CB3-E703-4597-A169-8EFFE745665A}" dt="2023-12-14T07:14:43.253" v="2"/>
        <pc:sldMkLst>
          <pc:docMk/>
          <pc:sldMk cId="2090610004" sldId="1401"/>
        </pc:sldMkLst>
      </pc:sldChg>
      <pc:sldChg chg="del">
        <pc:chgData name="Binh Nguyen" userId="c999a487876b9ee2" providerId="Windows Live" clId="Web-{05B07CB3-E703-4597-A169-8EFFE745665A}" dt="2023-12-14T07:14:43.253" v="1"/>
        <pc:sldMkLst>
          <pc:docMk/>
          <pc:sldMk cId="877899118" sldId="1402"/>
        </pc:sldMkLst>
      </pc:sldChg>
    </pc:docChg>
  </pc:docChgLst>
  <pc:docChgLst>
    <pc:chgData name="Binh Nguyen" userId="c999a487876b9ee2" providerId="Windows Live" clId="Web-{08FE418B-26E2-4601-B812-E08D491DFB99}"/>
    <pc:docChg chg="addSld delSld modSld sldOrd">
      <pc:chgData name="Binh Nguyen" userId="c999a487876b9ee2" providerId="Windows Live" clId="Web-{08FE418B-26E2-4601-B812-E08D491DFB99}" dt="2023-12-05T13:07:30.976" v="1330"/>
      <pc:docMkLst>
        <pc:docMk/>
      </pc:docMkLst>
      <pc:sldChg chg="modSp">
        <pc:chgData name="Binh Nguyen" userId="c999a487876b9ee2" providerId="Windows Live" clId="Web-{08FE418B-26E2-4601-B812-E08D491DFB99}" dt="2023-12-05T01:05:02.121" v="16" actId="20577"/>
        <pc:sldMkLst>
          <pc:docMk/>
          <pc:sldMk cId="677440063" sldId="1366"/>
        </pc:sldMkLst>
        <pc:spChg chg="mod">
          <ac:chgData name="Binh Nguyen" userId="c999a487876b9ee2" providerId="Windows Live" clId="Web-{08FE418B-26E2-4601-B812-E08D491DFB99}" dt="2023-12-05T01:05:02.121" v="16" actId="20577"/>
          <ac:spMkLst>
            <pc:docMk/>
            <pc:sldMk cId="677440063" sldId="1366"/>
            <ac:spMk id="5" creationId="{9FDB056E-1838-4E94-B7FF-3B289F01D5C4}"/>
          </ac:spMkLst>
        </pc:spChg>
        <pc:spChg chg="mod">
          <ac:chgData name="Binh Nguyen" userId="c999a487876b9ee2" providerId="Windows Live" clId="Web-{08FE418B-26E2-4601-B812-E08D491DFB99}" dt="2023-12-05T01:04:42.230" v="7" actId="20577"/>
          <ac:spMkLst>
            <pc:docMk/>
            <pc:sldMk cId="677440063" sldId="1366"/>
            <ac:spMk id="6" creationId="{30B668F3-0935-4FB4-9C3E-7049599849CE}"/>
          </ac:spMkLst>
        </pc:spChg>
      </pc:sldChg>
      <pc:sldChg chg="modSp">
        <pc:chgData name="Binh Nguyen" userId="c999a487876b9ee2" providerId="Windows Live" clId="Web-{08FE418B-26E2-4601-B812-E08D491DFB99}" dt="2023-12-05T06:27:50.318" v="1028" actId="20577"/>
        <pc:sldMkLst>
          <pc:docMk/>
          <pc:sldMk cId="4005493455" sldId="1367"/>
        </pc:sldMkLst>
        <pc:spChg chg="mod">
          <ac:chgData name="Binh Nguyen" userId="c999a487876b9ee2" providerId="Windows Live" clId="Web-{08FE418B-26E2-4601-B812-E08D491DFB99}" dt="2023-12-05T01:06:39.484" v="48" actId="20577"/>
          <ac:spMkLst>
            <pc:docMk/>
            <pc:sldMk cId="4005493455" sldId="1367"/>
            <ac:spMk id="13" creationId="{B7340548-F847-4AF8-9931-158E7ADEE759}"/>
          </ac:spMkLst>
        </pc:spChg>
        <pc:spChg chg="mod">
          <ac:chgData name="Binh Nguyen" userId="c999a487876b9ee2" providerId="Windows Live" clId="Web-{08FE418B-26E2-4601-B812-E08D491DFB99}" dt="2023-12-05T02:16:32.482" v="453" actId="20577"/>
          <ac:spMkLst>
            <pc:docMk/>
            <pc:sldMk cId="4005493455" sldId="1367"/>
            <ac:spMk id="16" creationId="{00000000-0000-0000-0000-000000000000}"/>
          </ac:spMkLst>
        </pc:spChg>
        <pc:spChg chg="mod">
          <ac:chgData name="Binh Nguyen" userId="c999a487876b9ee2" providerId="Windows Live" clId="Web-{08FE418B-26E2-4601-B812-E08D491DFB99}" dt="2023-12-05T02:00:28.484" v="375" actId="20577"/>
          <ac:spMkLst>
            <pc:docMk/>
            <pc:sldMk cId="4005493455" sldId="1367"/>
            <ac:spMk id="17" creationId="{00000000-0000-0000-0000-000000000000}"/>
          </ac:spMkLst>
        </pc:spChg>
        <pc:spChg chg="mod">
          <ac:chgData name="Binh Nguyen" userId="c999a487876b9ee2" providerId="Windows Live" clId="Web-{08FE418B-26E2-4601-B812-E08D491DFB99}" dt="2023-12-05T01:07:53.861" v="66" actId="20577"/>
          <ac:spMkLst>
            <pc:docMk/>
            <pc:sldMk cId="4005493455" sldId="1367"/>
            <ac:spMk id="18" creationId="{00000000-0000-0000-0000-000000000000}"/>
          </ac:spMkLst>
        </pc:spChg>
        <pc:spChg chg="mod">
          <ac:chgData name="Binh Nguyen" userId="c999a487876b9ee2" providerId="Windows Live" clId="Web-{08FE418B-26E2-4601-B812-E08D491DFB99}" dt="2023-12-05T02:35:55.672" v="662" actId="20577"/>
          <ac:spMkLst>
            <pc:docMk/>
            <pc:sldMk cId="4005493455" sldId="1367"/>
            <ac:spMk id="19" creationId="{00000000-0000-0000-0000-000000000000}"/>
          </ac:spMkLst>
        </pc:spChg>
        <pc:spChg chg="mod">
          <ac:chgData name="Binh Nguyen" userId="c999a487876b9ee2" providerId="Windows Live" clId="Web-{08FE418B-26E2-4601-B812-E08D491DFB99}" dt="2023-12-05T01:17:18.299" v="132" actId="20577"/>
          <ac:spMkLst>
            <pc:docMk/>
            <pc:sldMk cId="4005493455" sldId="1367"/>
            <ac:spMk id="21" creationId="{00000000-0000-0000-0000-000000000000}"/>
          </ac:spMkLst>
        </pc:spChg>
        <pc:spChg chg="mod">
          <ac:chgData name="Binh Nguyen" userId="c999a487876b9ee2" providerId="Windows Live" clId="Web-{08FE418B-26E2-4601-B812-E08D491DFB99}" dt="2023-12-05T06:27:50.318" v="1028" actId="20577"/>
          <ac:spMkLst>
            <pc:docMk/>
            <pc:sldMk cId="4005493455" sldId="1367"/>
            <ac:spMk id="25" creationId="{00000000-0000-0000-0000-000000000000}"/>
          </ac:spMkLst>
        </pc:spChg>
      </pc:sldChg>
      <pc:sldChg chg="modSp">
        <pc:chgData name="Binh Nguyen" userId="c999a487876b9ee2" providerId="Windows Live" clId="Web-{08FE418B-26E2-4601-B812-E08D491DFB99}" dt="2023-12-05T06:27:32.146" v="1012" actId="20577"/>
        <pc:sldMkLst>
          <pc:docMk/>
          <pc:sldMk cId="53476433" sldId="1380"/>
        </pc:sldMkLst>
        <pc:spChg chg="mod">
          <ac:chgData name="Binh Nguyen" userId="c999a487876b9ee2" providerId="Windows Live" clId="Web-{08FE418B-26E2-4601-B812-E08D491DFB99}" dt="2023-12-05T02:02:28.988" v="413" actId="20577"/>
          <ac:spMkLst>
            <pc:docMk/>
            <pc:sldMk cId="53476433" sldId="1380"/>
            <ac:spMk id="2" creationId="{202E623C-A86C-DF0B-5050-9259A3151619}"/>
          </ac:spMkLst>
        </pc:spChg>
        <pc:spChg chg="mod">
          <ac:chgData name="Binh Nguyen" userId="c999a487876b9ee2" providerId="Windows Live" clId="Web-{08FE418B-26E2-4601-B812-E08D491DFB99}" dt="2023-12-05T06:27:32.146" v="1012" actId="20577"/>
          <ac:spMkLst>
            <pc:docMk/>
            <pc:sldMk cId="53476433" sldId="1380"/>
            <ac:spMk id="11" creationId="{00000000-0000-0000-0000-000000000000}"/>
          </ac:spMkLst>
        </pc:spChg>
      </pc:sldChg>
      <pc:sldChg chg="modSp">
        <pc:chgData name="Binh Nguyen" userId="c999a487876b9ee2" providerId="Windows Live" clId="Web-{08FE418B-26E2-4601-B812-E08D491DFB99}" dt="2023-12-05T06:14:30.249" v="777" actId="20577"/>
        <pc:sldMkLst>
          <pc:docMk/>
          <pc:sldMk cId="2205770502" sldId="1382"/>
        </pc:sldMkLst>
        <pc:spChg chg="mod">
          <ac:chgData name="Binh Nguyen" userId="c999a487876b9ee2" providerId="Windows Live" clId="Web-{08FE418B-26E2-4601-B812-E08D491DFB99}" dt="2023-12-05T02:02:43.051" v="416" actId="20577"/>
          <ac:spMkLst>
            <pc:docMk/>
            <pc:sldMk cId="2205770502" sldId="1382"/>
            <ac:spMk id="2" creationId="{202E623C-A86C-DF0B-5050-9259A3151619}"/>
          </ac:spMkLst>
        </pc:spChg>
        <pc:spChg chg="mod">
          <ac:chgData name="Binh Nguyen" userId="c999a487876b9ee2" providerId="Windows Live" clId="Web-{08FE418B-26E2-4601-B812-E08D491DFB99}" dt="2023-12-05T06:14:30.249" v="777" actId="20577"/>
          <ac:spMkLst>
            <pc:docMk/>
            <pc:sldMk cId="2205770502" sldId="1382"/>
            <ac:spMk id="11" creationId="{00000000-0000-0000-0000-000000000000}"/>
          </ac:spMkLst>
        </pc:spChg>
        <pc:picChg chg="mod">
          <ac:chgData name="Binh Nguyen" userId="c999a487876b9ee2" providerId="Windows Live" clId="Web-{08FE418B-26E2-4601-B812-E08D491DFB99}" dt="2023-12-05T01:58:28.887" v="352" actId="14100"/>
          <ac:picMkLst>
            <pc:docMk/>
            <pc:sldMk cId="2205770502" sldId="1382"/>
            <ac:picMk id="3" creationId="{539DA3E8-0409-5C18-83EF-C77BDC785059}"/>
          </ac:picMkLst>
        </pc:picChg>
      </pc:sldChg>
      <pc:sldChg chg="addSp delSp modSp">
        <pc:chgData name="Binh Nguyen" userId="c999a487876b9ee2" providerId="Windows Live" clId="Web-{08FE418B-26E2-4601-B812-E08D491DFB99}" dt="2023-12-05T09:43:24.106" v="1328" actId="1076"/>
        <pc:sldMkLst>
          <pc:docMk/>
          <pc:sldMk cId="2625799597" sldId="1384"/>
        </pc:sldMkLst>
        <pc:spChg chg="del mod">
          <ac:chgData name="Binh Nguyen" userId="c999a487876b9ee2" providerId="Windows Live" clId="Web-{08FE418B-26E2-4601-B812-E08D491DFB99}" dt="2023-12-05T06:39:57.494" v="1175"/>
          <ac:spMkLst>
            <pc:docMk/>
            <pc:sldMk cId="2625799597" sldId="1384"/>
            <ac:spMk id="2" creationId="{202E623C-A86C-DF0B-5050-9259A3151619}"/>
          </ac:spMkLst>
        </pc:spChg>
        <pc:spChg chg="add del mod">
          <ac:chgData name="Binh Nguyen" userId="c999a487876b9ee2" providerId="Windows Live" clId="Web-{08FE418B-26E2-4601-B812-E08D491DFB99}" dt="2023-12-05T09:36:17.988" v="1182"/>
          <ac:spMkLst>
            <pc:docMk/>
            <pc:sldMk cId="2625799597" sldId="1384"/>
            <ac:spMk id="2" creationId="{BAD75131-93C9-3421-ED6A-BD0FB76C3AE0}"/>
          </ac:spMkLst>
        </pc:spChg>
        <pc:spChg chg="del">
          <ac:chgData name="Binh Nguyen" userId="c999a487876b9ee2" providerId="Windows Live" clId="Web-{08FE418B-26E2-4601-B812-E08D491DFB99}" dt="2023-12-05T06:39:53.932" v="1174"/>
          <ac:spMkLst>
            <pc:docMk/>
            <pc:sldMk cId="2625799597" sldId="1384"/>
            <ac:spMk id="5" creationId="{680DA83C-DC2A-DE20-DC0B-7069F13AD5D3}"/>
          </ac:spMkLst>
        </pc:spChg>
        <pc:spChg chg="add mod">
          <ac:chgData name="Binh Nguyen" userId="c999a487876b9ee2" providerId="Windows Live" clId="Web-{08FE418B-26E2-4601-B812-E08D491DFB99}" dt="2023-12-05T09:43:13.871" v="1326" actId="20577"/>
          <ac:spMkLst>
            <pc:docMk/>
            <pc:sldMk cId="2625799597" sldId="1384"/>
            <ac:spMk id="5" creationId="{A0083720-3188-4AE3-64AE-916E62F253B7}"/>
          </ac:spMkLst>
        </pc:spChg>
        <pc:spChg chg="add del mod">
          <ac:chgData name="Binh Nguyen" userId="c999a487876b9ee2" providerId="Windows Live" clId="Web-{08FE418B-26E2-4601-B812-E08D491DFB99}" dt="2023-12-05T09:38:27.475" v="1215"/>
          <ac:spMkLst>
            <pc:docMk/>
            <pc:sldMk cId="2625799597" sldId="1384"/>
            <ac:spMk id="6" creationId="{CE2232F8-C439-0499-E397-46CA9CADD024}"/>
          </ac:spMkLst>
        </pc:spChg>
        <pc:spChg chg="del">
          <ac:chgData name="Binh Nguyen" userId="c999a487876b9ee2" providerId="Windows Live" clId="Web-{08FE418B-26E2-4601-B812-E08D491DFB99}" dt="2023-12-05T06:39:30.337" v="1173"/>
          <ac:spMkLst>
            <pc:docMk/>
            <pc:sldMk cId="2625799597" sldId="1384"/>
            <ac:spMk id="7" creationId="{0F927E1B-A996-C171-1371-6C1BE3004D94}"/>
          </ac:spMkLst>
        </pc:spChg>
        <pc:spChg chg="add mod">
          <ac:chgData name="Binh Nguyen" userId="c999a487876b9ee2" providerId="Windows Live" clId="Web-{08FE418B-26E2-4601-B812-E08D491DFB99}" dt="2023-12-05T09:38:37.991" v="1220" actId="14100"/>
          <ac:spMkLst>
            <pc:docMk/>
            <pc:sldMk cId="2625799597" sldId="1384"/>
            <ac:spMk id="8" creationId="{D9DEB29F-D15C-2366-73B1-D9D9ACE9F241}"/>
          </ac:spMkLst>
        </pc:spChg>
        <pc:spChg chg="mod">
          <ac:chgData name="Binh Nguyen" userId="c999a487876b9ee2" providerId="Windows Live" clId="Web-{08FE418B-26E2-4601-B812-E08D491DFB99}" dt="2023-12-05T06:44:13.189" v="1177" actId="20577"/>
          <ac:spMkLst>
            <pc:docMk/>
            <pc:sldMk cId="2625799597" sldId="1384"/>
            <ac:spMk id="11" creationId="{00000000-0000-0000-0000-000000000000}"/>
          </ac:spMkLst>
        </pc:spChg>
        <pc:picChg chg="add mod">
          <ac:chgData name="Binh Nguyen" userId="c999a487876b9ee2" providerId="Windows Live" clId="Web-{08FE418B-26E2-4601-B812-E08D491DFB99}" dt="2023-12-05T09:43:24.106" v="1328" actId="1076"/>
          <ac:picMkLst>
            <pc:docMk/>
            <pc:sldMk cId="2625799597" sldId="1384"/>
            <ac:picMk id="9" creationId="{DA8E9A78-36D5-14DF-0ED1-D6FAC1908705}"/>
          </ac:picMkLst>
        </pc:picChg>
      </pc:sldChg>
      <pc:sldChg chg="modSp ord">
        <pc:chgData name="Binh Nguyen" userId="c999a487876b9ee2" providerId="Windows Live" clId="Web-{08FE418B-26E2-4601-B812-E08D491DFB99}" dt="2023-12-05T02:26:33.859" v="513" actId="20577"/>
        <pc:sldMkLst>
          <pc:docMk/>
          <pc:sldMk cId="3514513014" sldId="1386"/>
        </pc:sldMkLst>
        <pc:spChg chg="mod">
          <ac:chgData name="Binh Nguyen" userId="c999a487876b9ee2" providerId="Windows Live" clId="Web-{08FE418B-26E2-4601-B812-E08D491DFB99}" dt="2023-12-05T02:26:33.859" v="513" actId="20577"/>
          <ac:spMkLst>
            <pc:docMk/>
            <pc:sldMk cId="3514513014" sldId="1386"/>
            <ac:spMk id="13" creationId="{D37ED087-8F44-71D5-F9EA-F6DA70610428}"/>
          </ac:spMkLst>
        </pc:spChg>
      </pc:sldChg>
      <pc:sldChg chg="addSp delSp modSp">
        <pc:chgData name="Binh Nguyen" userId="c999a487876b9ee2" providerId="Windows Live" clId="Web-{08FE418B-26E2-4601-B812-E08D491DFB99}" dt="2023-12-05T02:03:19.599" v="433" actId="20577"/>
        <pc:sldMkLst>
          <pc:docMk/>
          <pc:sldMk cId="1040017328" sldId="1387"/>
        </pc:sldMkLst>
        <pc:spChg chg="add del mod">
          <ac:chgData name="Binh Nguyen" userId="c999a487876b9ee2" providerId="Windows Live" clId="Web-{08FE418B-26E2-4601-B812-E08D491DFB99}" dt="2023-12-05T02:03:19.599" v="433" actId="20577"/>
          <ac:spMkLst>
            <pc:docMk/>
            <pc:sldMk cId="1040017328" sldId="1387"/>
            <ac:spMk id="13" creationId="{D37ED087-8F44-71D5-F9EA-F6DA70610428}"/>
          </ac:spMkLst>
        </pc:spChg>
      </pc:sldChg>
      <pc:sldChg chg="modSp">
        <pc:chgData name="Binh Nguyen" userId="c999a487876b9ee2" providerId="Windows Live" clId="Web-{08FE418B-26E2-4601-B812-E08D491DFB99}" dt="2023-12-05T02:01:46.455" v="409" actId="1076"/>
        <pc:sldMkLst>
          <pc:docMk/>
          <pc:sldMk cId="2182610158" sldId="1388"/>
        </pc:sldMkLst>
        <pc:spChg chg="mod">
          <ac:chgData name="Binh Nguyen" userId="c999a487876b9ee2" providerId="Windows Live" clId="Web-{08FE418B-26E2-4601-B812-E08D491DFB99}" dt="2023-12-05T02:01:46.455" v="409" actId="1076"/>
          <ac:spMkLst>
            <pc:docMk/>
            <pc:sldMk cId="2182610158" sldId="1388"/>
            <ac:spMk id="2" creationId="{E2D110C8-02F4-46E3-7DFF-94284214D654}"/>
          </ac:spMkLst>
        </pc:spChg>
      </pc:sldChg>
      <pc:sldChg chg="addSp delSp modSp add ord replId">
        <pc:chgData name="Binh Nguyen" userId="c999a487876b9ee2" providerId="Windows Live" clId="Web-{08FE418B-26E2-4601-B812-E08D491DFB99}" dt="2023-12-05T02:34:18.623" v="635" actId="20577"/>
        <pc:sldMkLst>
          <pc:docMk/>
          <pc:sldMk cId="1702488707" sldId="1389"/>
        </pc:sldMkLst>
        <pc:spChg chg="add del mod">
          <ac:chgData name="Binh Nguyen" userId="c999a487876b9ee2" providerId="Windows Live" clId="Web-{08FE418B-26E2-4601-B812-E08D491DFB99}" dt="2023-12-05T02:32:59.933" v="603" actId="20577"/>
          <ac:spMkLst>
            <pc:docMk/>
            <pc:sldMk cId="1702488707" sldId="1389"/>
            <ac:spMk id="2" creationId="{202E623C-A86C-DF0B-5050-9259A3151619}"/>
          </ac:spMkLst>
        </pc:spChg>
        <pc:spChg chg="mod">
          <ac:chgData name="Binh Nguyen" userId="c999a487876b9ee2" providerId="Windows Live" clId="Web-{08FE418B-26E2-4601-B812-E08D491DFB99}" dt="2023-12-05T02:34:18.623" v="635" actId="20577"/>
          <ac:spMkLst>
            <pc:docMk/>
            <pc:sldMk cId="1702488707" sldId="1389"/>
            <ac:spMk id="11" creationId="{00000000-0000-0000-0000-000000000000}"/>
          </ac:spMkLst>
        </pc:spChg>
        <pc:picChg chg="del">
          <ac:chgData name="Binh Nguyen" userId="c999a487876b9ee2" providerId="Windows Live" clId="Web-{08FE418B-26E2-4601-B812-E08D491DFB99}" dt="2023-12-05T02:27:09.704" v="530"/>
          <ac:picMkLst>
            <pc:docMk/>
            <pc:sldMk cId="1702488707" sldId="1389"/>
            <ac:picMk id="3" creationId="{539DA3E8-0409-5C18-83EF-C77BDC785059}"/>
          </ac:picMkLst>
        </pc:picChg>
        <pc:picChg chg="add mod">
          <ac:chgData name="Binh Nguyen" userId="c999a487876b9ee2" providerId="Windows Live" clId="Web-{08FE418B-26E2-4601-B812-E08D491DFB99}" dt="2023-12-05T02:33:12.449" v="609" actId="1076"/>
          <ac:picMkLst>
            <pc:docMk/>
            <pc:sldMk cId="1702488707" sldId="1389"/>
            <ac:picMk id="5" creationId="{B93DC793-0AC8-0CE2-812C-4B37938D55A8}"/>
          </ac:picMkLst>
        </pc:picChg>
      </pc:sldChg>
      <pc:sldChg chg="modSp add replId">
        <pc:chgData name="Binh Nguyen" userId="c999a487876b9ee2" providerId="Windows Live" clId="Web-{08FE418B-26E2-4601-B812-E08D491DFB99}" dt="2023-12-05T02:36:39.955" v="671" actId="20577"/>
        <pc:sldMkLst>
          <pc:docMk/>
          <pc:sldMk cId="3297549967" sldId="1390"/>
        </pc:sldMkLst>
        <pc:spChg chg="mod">
          <ac:chgData name="Binh Nguyen" userId="c999a487876b9ee2" providerId="Windows Live" clId="Web-{08FE418B-26E2-4601-B812-E08D491DFB99}" dt="2023-12-05T02:36:39.955" v="671" actId="20577"/>
          <ac:spMkLst>
            <pc:docMk/>
            <pc:sldMk cId="3297549967" sldId="1390"/>
            <ac:spMk id="11" creationId="{00000000-0000-0000-0000-000000000000}"/>
          </ac:spMkLst>
        </pc:spChg>
      </pc:sldChg>
      <pc:sldChg chg="addSp delSp modSp add replId">
        <pc:chgData name="Binh Nguyen" userId="c999a487876b9ee2" providerId="Windows Live" clId="Web-{08FE418B-26E2-4601-B812-E08D491DFB99}" dt="2023-12-05T06:27:05.270" v="993" actId="20577"/>
        <pc:sldMkLst>
          <pc:docMk/>
          <pc:sldMk cId="2747598831" sldId="1391"/>
        </pc:sldMkLst>
        <pc:spChg chg="add del mod">
          <ac:chgData name="Binh Nguyen" userId="c999a487876b9ee2" providerId="Windows Live" clId="Web-{08FE418B-26E2-4601-B812-E08D491DFB99}" dt="2023-12-05T06:18:26.052" v="800"/>
          <ac:spMkLst>
            <pc:docMk/>
            <pc:sldMk cId="2747598831" sldId="1391"/>
            <ac:spMk id="2" creationId="{1E77021B-AB84-6CE4-8985-66C90234CC3B}"/>
          </ac:spMkLst>
        </pc:spChg>
        <pc:spChg chg="del mod">
          <ac:chgData name="Binh Nguyen" userId="c999a487876b9ee2" providerId="Windows Live" clId="Web-{08FE418B-26E2-4601-B812-E08D491DFB99}" dt="2023-12-05T05:45:07.041" v="755"/>
          <ac:spMkLst>
            <pc:docMk/>
            <pc:sldMk cId="2747598831" sldId="1391"/>
            <ac:spMk id="2" creationId="{202E623C-A86C-DF0B-5050-9259A3151619}"/>
          </ac:spMkLst>
        </pc:spChg>
        <pc:spChg chg="add del mod">
          <ac:chgData name="Binh Nguyen" userId="c999a487876b9ee2" providerId="Windows Live" clId="Web-{08FE418B-26E2-4601-B812-E08D491DFB99}" dt="2023-12-05T06:18:29.787" v="804"/>
          <ac:spMkLst>
            <pc:docMk/>
            <pc:sldMk cId="2747598831" sldId="1391"/>
            <ac:spMk id="3" creationId="{B8CA7DB0-7FA6-454B-115C-1554AB51FD19}"/>
          </ac:spMkLst>
        </pc:spChg>
        <pc:spChg chg="add del mod">
          <ac:chgData name="Binh Nguyen" userId="c999a487876b9ee2" providerId="Windows Live" clId="Web-{08FE418B-26E2-4601-B812-E08D491DFB99}" dt="2023-12-05T06:18:47.865" v="810"/>
          <ac:spMkLst>
            <pc:docMk/>
            <pc:sldMk cId="2747598831" sldId="1391"/>
            <ac:spMk id="5" creationId="{F61D10A1-40CB-16B9-6F30-0E0419F0E290}"/>
          </ac:spMkLst>
        </pc:spChg>
        <pc:spChg chg="add del mod">
          <ac:chgData name="Binh Nguyen" userId="c999a487876b9ee2" providerId="Windows Live" clId="Web-{08FE418B-26E2-4601-B812-E08D491DFB99}" dt="2023-12-05T05:45:03.479" v="754"/>
          <ac:spMkLst>
            <pc:docMk/>
            <pc:sldMk cId="2747598831" sldId="1391"/>
            <ac:spMk id="6" creationId="{60293128-5C91-2455-1C5B-11381010E90D}"/>
          </ac:spMkLst>
        </pc:spChg>
        <pc:spChg chg="add mod">
          <ac:chgData name="Binh Nguyen" userId="c999a487876b9ee2" providerId="Windows Live" clId="Web-{08FE418B-26E2-4601-B812-E08D491DFB99}" dt="2023-12-05T06:25:18.892" v="935" actId="1076"/>
          <ac:spMkLst>
            <pc:docMk/>
            <pc:sldMk cId="2747598831" sldId="1391"/>
            <ac:spMk id="7" creationId="{A7D46B7C-65AA-94A3-983A-943728AC4F4E}"/>
          </ac:spMkLst>
        </pc:spChg>
        <pc:spChg chg="add mod">
          <ac:chgData name="Binh Nguyen" userId="c999a487876b9ee2" providerId="Windows Live" clId="Web-{08FE418B-26E2-4601-B812-E08D491DFB99}" dt="2023-12-05T06:25:26.220" v="944" actId="20577"/>
          <ac:spMkLst>
            <pc:docMk/>
            <pc:sldMk cId="2747598831" sldId="1391"/>
            <ac:spMk id="8" creationId="{FDFE7420-0436-B358-9E24-7C38E5721718}"/>
          </ac:spMkLst>
        </pc:spChg>
        <pc:spChg chg="mod">
          <ac:chgData name="Binh Nguyen" userId="c999a487876b9ee2" providerId="Windows Live" clId="Web-{08FE418B-26E2-4601-B812-E08D491DFB99}" dt="2023-12-05T06:27:05.270" v="993" actId="20577"/>
          <ac:spMkLst>
            <pc:docMk/>
            <pc:sldMk cId="2747598831" sldId="1391"/>
            <ac:spMk id="11" creationId="{00000000-0000-0000-0000-000000000000}"/>
          </ac:spMkLst>
        </pc:spChg>
        <pc:picChg chg="del">
          <ac:chgData name="Binh Nguyen" userId="c999a487876b9ee2" providerId="Windows Live" clId="Web-{08FE418B-26E2-4601-B812-E08D491DFB99}" dt="2023-12-05T05:37:03.622" v="706"/>
          <ac:picMkLst>
            <pc:docMk/>
            <pc:sldMk cId="2747598831" sldId="1391"/>
            <ac:picMk id="3" creationId="{9CFD8341-0A8B-B0F9-B3EC-D5F7E873FC32}"/>
          </ac:picMkLst>
        </pc:picChg>
        <pc:picChg chg="add mod">
          <ac:chgData name="Binh Nguyen" userId="c999a487876b9ee2" providerId="Windows Live" clId="Web-{08FE418B-26E2-4601-B812-E08D491DFB99}" dt="2023-12-05T06:25:28.783" v="945" actId="1076"/>
          <ac:picMkLst>
            <pc:docMk/>
            <pc:sldMk cId="2747598831" sldId="1391"/>
            <ac:picMk id="9" creationId="{7A566D9E-B5A4-B652-957F-DAB7F3288166}"/>
          </ac:picMkLst>
        </pc:picChg>
        <pc:picChg chg="add mod">
          <ac:chgData name="Binh Nguyen" userId="c999a487876b9ee2" providerId="Windows Live" clId="Web-{08FE418B-26E2-4601-B812-E08D491DFB99}" dt="2023-12-05T06:26:04.924" v="951" actId="14100"/>
          <ac:picMkLst>
            <pc:docMk/>
            <pc:sldMk cId="2747598831" sldId="1391"/>
            <ac:picMk id="10" creationId="{9B518949-4417-1333-AF0C-484AAE1C91D1}"/>
          </ac:picMkLst>
        </pc:picChg>
      </pc:sldChg>
      <pc:sldChg chg="addSp delSp modSp add replId">
        <pc:chgData name="Binh Nguyen" userId="c999a487876b9ee2" providerId="Windows Live" clId="Web-{08FE418B-26E2-4601-B812-E08D491DFB99}" dt="2023-12-05T06:38:25.445" v="1160" actId="14100"/>
        <pc:sldMkLst>
          <pc:docMk/>
          <pc:sldMk cId="2377570010" sldId="1392"/>
        </pc:sldMkLst>
        <pc:spChg chg="add mod">
          <ac:chgData name="Binh Nguyen" userId="c999a487876b9ee2" providerId="Windows Live" clId="Web-{08FE418B-26E2-4601-B812-E08D491DFB99}" dt="2023-12-05T06:33:01.702" v="1124" actId="20577"/>
          <ac:spMkLst>
            <pc:docMk/>
            <pc:sldMk cId="2377570010" sldId="1392"/>
            <ac:spMk id="3" creationId="{E34D8A72-3614-7D9F-256C-776792F76585}"/>
          </ac:spMkLst>
        </pc:spChg>
        <pc:spChg chg="del mod">
          <ac:chgData name="Binh Nguyen" userId="c999a487876b9ee2" providerId="Windows Live" clId="Web-{08FE418B-26E2-4601-B812-E08D491DFB99}" dt="2023-12-05T06:29:34.711" v="1066"/>
          <ac:spMkLst>
            <pc:docMk/>
            <pc:sldMk cId="2377570010" sldId="1392"/>
            <ac:spMk id="8" creationId="{FDFE7420-0436-B358-9E24-7C38E5721718}"/>
          </ac:spMkLst>
        </pc:spChg>
        <pc:picChg chg="add del mod">
          <ac:chgData name="Binh Nguyen" userId="c999a487876b9ee2" providerId="Windows Live" clId="Web-{08FE418B-26E2-4601-B812-E08D491DFB99}" dt="2023-12-05T06:31:34.402" v="1094"/>
          <ac:picMkLst>
            <pc:docMk/>
            <pc:sldMk cId="2377570010" sldId="1392"/>
            <ac:picMk id="5" creationId="{902DBB26-DD9A-AF76-7992-B426687F296C}"/>
          </ac:picMkLst>
        </pc:picChg>
        <pc:picChg chg="add mod">
          <ac:chgData name="Binh Nguyen" userId="c999a487876b9ee2" providerId="Windows Live" clId="Web-{08FE418B-26E2-4601-B812-E08D491DFB99}" dt="2023-12-05T06:38:25.445" v="1160" actId="14100"/>
          <ac:picMkLst>
            <pc:docMk/>
            <pc:sldMk cId="2377570010" sldId="1392"/>
            <ac:picMk id="6" creationId="{2245FE7C-A054-AE15-F910-5BA59994D33D}"/>
          </ac:picMkLst>
        </pc:picChg>
        <pc:picChg chg="add del mod">
          <ac:chgData name="Binh Nguyen" userId="c999a487876b9ee2" providerId="Windows Live" clId="Web-{08FE418B-26E2-4601-B812-E08D491DFB99}" dt="2023-12-05T06:37:10.287" v="1132"/>
          <ac:picMkLst>
            <pc:docMk/>
            <pc:sldMk cId="2377570010" sldId="1392"/>
            <ac:picMk id="7" creationId="{D3A9FA07-16CA-E980-012C-A7FED9B44AAC}"/>
          </ac:picMkLst>
        </pc:picChg>
        <pc:picChg chg="add mod">
          <ac:chgData name="Binh Nguyen" userId="c999a487876b9ee2" providerId="Windows Live" clId="Web-{08FE418B-26E2-4601-B812-E08D491DFB99}" dt="2023-12-05T06:37:15.693" v="1135" actId="1076"/>
          <ac:picMkLst>
            <pc:docMk/>
            <pc:sldMk cId="2377570010" sldId="1392"/>
            <ac:picMk id="9" creationId="{876F2725-0CD1-D6BF-7D6E-DBC4A114B0EF}"/>
          </ac:picMkLst>
        </pc:picChg>
      </pc:sldChg>
      <pc:sldChg chg="add del replId">
        <pc:chgData name="Binh Nguyen" userId="c999a487876b9ee2" providerId="Windows Live" clId="Web-{08FE418B-26E2-4601-B812-E08D491DFB99}" dt="2023-12-05T13:07:30.976" v="1330"/>
        <pc:sldMkLst>
          <pc:docMk/>
          <pc:sldMk cId="4274379301" sldId="1393"/>
        </pc:sldMkLst>
      </pc:sldChg>
    </pc:docChg>
  </pc:docChgLst>
  <pc:docChgLst>
    <pc:chgData name="Binh Nguyen" userId="c999a487876b9ee2" providerId="Windows Live" clId="Web-{142F9975-031F-455C-8035-F5711776D0B1}"/>
    <pc:docChg chg="addSld modSld sldOrd">
      <pc:chgData name="Binh Nguyen" userId="c999a487876b9ee2" providerId="Windows Live" clId="Web-{142F9975-031F-455C-8035-F5711776D0B1}" dt="2023-12-15T02:49:27.988" v="1458" actId="20577"/>
      <pc:docMkLst>
        <pc:docMk/>
      </pc:docMkLst>
      <pc:sldChg chg="modSp">
        <pc:chgData name="Binh Nguyen" userId="c999a487876b9ee2" providerId="Windows Live" clId="Web-{142F9975-031F-455C-8035-F5711776D0B1}" dt="2023-12-15T01:22:18.024" v="1" actId="20577"/>
        <pc:sldMkLst>
          <pc:docMk/>
          <pc:sldMk cId="677440063" sldId="1366"/>
        </pc:sldMkLst>
        <pc:spChg chg="mod">
          <ac:chgData name="Binh Nguyen" userId="c999a487876b9ee2" providerId="Windows Live" clId="Web-{142F9975-031F-455C-8035-F5711776D0B1}" dt="2023-12-15T01:22:18.024" v="1" actId="20577"/>
          <ac:spMkLst>
            <pc:docMk/>
            <pc:sldMk cId="677440063" sldId="1366"/>
            <ac:spMk id="6" creationId="{30B668F3-0935-4FB4-9C3E-7049599849CE}"/>
          </ac:spMkLst>
        </pc:spChg>
      </pc:sldChg>
      <pc:sldChg chg="delSp modSp">
        <pc:chgData name="Binh Nguyen" userId="c999a487876b9ee2" providerId="Windows Live" clId="Web-{142F9975-031F-455C-8035-F5711776D0B1}" dt="2023-12-15T02:49:27.988" v="1458" actId="20577"/>
        <pc:sldMkLst>
          <pc:docMk/>
          <pc:sldMk cId="4005493455" sldId="1367"/>
        </pc:sldMkLst>
        <pc:spChg chg="del">
          <ac:chgData name="Binh Nguyen" userId="c999a487876b9ee2" providerId="Windows Live" clId="Web-{142F9975-031F-455C-8035-F5711776D0B1}" dt="2023-12-15T02:47:55.407" v="1369"/>
          <ac:spMkLst>
            <pc:docMk/>
            <pc:sldMk cId="4005493455" sldId="1367"/>
            <ac:spMk id="13" creationId="{B7340548-F847-4AF8-9931-158E7ADEE759}"/>
          </ac:spMkLst>
        </pc:spChg>
        <pc:spChg chg="del">
          <ac:chgData name="Binh Nguyen" userId="c999a487876b9ee2" providerId="Windows Live" clId="Web-{142F9975-031F-455C-8035-F5711776D0B1}" dt="2023-12-15T02:47:57.251" v="1370"/>
          <ac:spMkLst>
            <pc:docMk/>
            <pc:sldMk cId="4005493455" sldId="1367"/>
            <ac:spMk id="14" creationId="{4785E8B0-ED57-44C9-85E1-B3CF4D3FBF14}"/>
          </ac:spMkLst>
        </pc:spChg>
        <pc:spChg chg="mod">
          <ac:chgData name="Binh Nguyen" userId="c999a487876b9ee2" providerId="Windows Live" clId="Web-{142F9975-031F-455C-8035-F5711776D0B1}" dt="2023-12-15T02:48:04.392" v="1387" actId="14100"/>
          <ac:spMkLst>
            <pc:docMk/>
            <pc:sldMk cId="4005493455" sldId="1367"/>
            <ac:spMk id="16" creationId="{00000000-0000-0000-0000-000000000000}"/>
          </ac:spMkLst>
        </pc:spChg>
        <pc:spChg chg="mod">
          <ac:chgData name="Binh Nguyen" userId="c999a487876b9ee2" providerId="Windows Live" clId="Web-{142F9975-031F-455C-8035-F5711776D0B1}" dt="2023-12-15T02:49:27.988" v="1458" actId="20577"/>
          <ac:spMkLst>
            <pc:docMk/>
            <pc:sldMk cId="4005493455" sldId="1367"/>
            <ac:spMk id="17" creationId="{00000000-0000-0000-0000-000000000000}"/>
          </ac:spMkLst>
        </pc:spChg>
        <pc:spChg chg="mod">
          <ac:chgData name="Binh Nguyen" userId="c999a487876b9ee2" providerId="Windows Live" clId="Web-{142F9975-031F-455C-8035-F5711776D0B1}" dt="2023-12-15T02:49:11.863" v="1453" actId="20577"/>
          <ac:spMkLst>
            <pc:docMk/>
            <pc:sldMk cId="4005493455" sldId="1367"/>
            <ac:spMk id="18" creationId="{00000000-0000-0000-0000-000000000000}"/>
          </ac:spMkLst>
        </pc:spChg>
        <pc:spChg chg="mod">
          <ac:chgData name="Binh Nguyen" userId="c999a487876b9ee2" providerId="Windows Live" clId="Web-{142F9975-031F-455C-8035-F5711776D0B1}" dt="2023-12-15T02:49:08.237" v="1443" actId="20577"/>
          <ac:spMkLst>
            <pc:docMk/>
            <pc:sldMk cId="4005493455" sldId="1367"/>
            <ac:spMk id="21" creationId="{00000000-0000-0000-0000-000000000000}"/>
          </ac:spMkLst>
        </pc:spChg>
        <pc:spChg chg="mod">
          <ac:chgData name="Binh Nguyen" userId="c999a487876b9ee2" providerId="Windows Live" clId="Web-{142F9975-031F-455C-8035-F5711776D0B1}" dt="2023-12-15T02:48:50.315" v="1430" actId="20577"/>
          <ac:spMkLst>
            <pc:docMk/>
            <pc:sldMk cId="4005493455" sldId="1367"/>
            <ac:spMk id="25" creationId="{00000000-0000-0000-0000-000000000000}"/>
          </ac:spMkLst>
        </pc:spChg>
        <pc:cxnChg chg="mod">
          <ac:chgData name="Binh Nguyen" userId="c999a487876b9ee2" providerId="Windows Live" clId="Web-{142F9975-031F-455C-8035-F5711776D0B1}" dt="2023-12-15T02:48:04.392" v="1387" actId="14100"/>
          <ac:cxnSpMkLst>
            <pc:docMk/>
            <pc:sldMk cId="4005493455" sldId="1367"/>
            <ac:cxnSpMk id="7" creationId="{00000000-0000-0000-0000-000000000000}"/>
          </ac:cxnSpMkLst>
        </pc:cxnChg>
        <pc:cxnChg chg="del mod">
          <ac:chgData name="Binh Nguyen" userId="c999a487876b9ee2" providerId="Windows Live" clId="Web-{142F9975-031F-455C-8035-F5711776D0B1}" dt="2023-12-15T02:47:58.173" v="1371"/>
          <ac:cxnSpMkLst>
            <pc:docMk/>
            <pc:sldMk cId="4005493455" sldId="1367"/>
            <ac:cxnSpMk id="15" creationId="{61816CB3-25E0-4FC7-A7F8-EA645D46F441}"/>
          </ac:cxnSpMkLst>
        </pc:cxnChg>
        <pc:cxnChg chg="mod">
          <ac:chgData name="Binh Nguyen" userId="c999a487876b9ee2" providerId="Windows Live" clId="Web-{142F9975-031F-455C-8035-F5711776D0B1}" dt="2023-12-15T02:48:21.767" v="1393" actId="1076"/>
          <ac:cxnSpMkLst>
            <pc:docMk/>
            <pc:sldMk cId="4005493455" sldId="1367"/>
            <ac:cxnSpMk id="20" creationId="{00000000-0000-0000-0000-000000000000}"/>
          </ac:cxnSpMkLst>
        </pc:cxnChg>
        <pc:cxnChg chg="mod">
          <ac:chgData name="Binh Nguyen" userId="c999a487876b9ee2" providerId="Windows Live" clId="Web-{142F9975-031F-455C-8035-F5711776D0B1}" dt="2023-12-15T02:48:16.095" v="1390" actId="1076"/>
          <ac:cxnSpMkLst>
            <pc:docMk/>
            <pc:sldMk cId="4005493455" sldId="1367"/>
            <ac:cxnSpMk id="24" creationId="{00000000-0000-0000-0000-000000000000}"/>
          </ac:cxnSpMkLst>
        </pc:cxnChg>
      </pc:sldChg>
      <pc:sldChg chg="modSp">
        <pc:chgData name="Binh Nguyen" userId="c999a487876b9ee2" providerId="Windows Live" clId="Web-{142F9975-031F-455C-8035-F5711776D0B1}" dt="2023-12-15T01:23:50.730" v="43" actId="20577"/>
        <pc:sldMkLst>
          <pc:docMk/>
          <pc:sldMk cId="1374572123" sldId="1398"/>
        </pc:sldMkLst>
        <pc:spChg chg="mod">
          <ac:chgData name="Binh Nguyen" userId="c999a487876b9ee2" providerId="Windows Live" clId="Web-{142F9975-031F-455C-8035-F5711776D0B1}" dt="2023-12-15T01:23:50.730" v="43" actId="20577"/>
          <ac:spMkLst>
            <pc:docMk/>
            <pc:sldMk cId="1374572123" sldId="1398"/>
            <ac:spMk id="11" creationId="{DD1459E1-DD75-3DA7-1861-98ADA8232AD8}"/>
          </ac:spMkLst>
        </pc:spChg>
      </pc:sldChg>
      <pc:sldChg chg="modSp ord">
        <pc:chgData name="Binh Nguyen" userId="c999a487876b9ee2" providerId="Windows Live" clId="Web-{142F9975-031F-455C-8035-F5711776D0B1}" dt="2023-12-15T01:24:53.748" v="55" actId="20577"/>
        <pc:sldMkLst>
          <pc:docMk/>
          <pc:sldMk cId="1892685931" sldId="1399"/>
        </pc:sldMkLst>
        <pc:spChg chg="mod">
          <ac:chgData name="Binh Nguyen" userId="c999a487876b9ee2" providerId="Windows Live" clId="Web-{142F9975-031F-455C-8035-F5711776D0B1}" dt="2023-12-15T01:24:53.748" v="55" actId="20577"/>
          <ac:spMkLst>
            <pc:docMk/>
            <pc:sldMk cId="1892685931" sldId="1399"/>
            <ac:spMk id="11" creationId="{2ED3A418-9D7A-53CB-52AD-685CC595BD25}"/>
          </ac:spMkLst>
        </pc:spChg>
      </pc:sldChg>
      <pc:sldChg chg="modSp ord">
        <pc:chgData name="Binh Nguyen" userId="c999a487876b9ee2" providerId="Windows Live" clId="Web-{142F9975-031F-455C-8035-F5711776D0B1}" dt="2023-12-15T01:26:11.516" v="94" actId="20577"/>
        <pc:sldMkLst>
          <pc:docMk/>
          <pc:sldMk cId="1987647679" sldId="1400"/>
        </pc:sldMkLst>
        <pc:spChg chg="mod">
          <ac:chgData name="Binh Nguyen" userId="c999a487876b9ee2" providerId="Windows Live" clId="Web-{142F9975-031F-455C-8035-F5711776D0B1}" dt="2023-12-15T01:26:11.516" v="94" actId="20577"/>
          <ac:spMkLst>
            <pc:docMk/>
            <pc:sldMk cId="1987647679" sldId="1400"/>
            <ac:spMk id="11" creationId="{3FE51618-BA33-1C8E-C4C1-00C3A17B527E}"/>
          </ac:spMkLst>
        </pc:spChg>
      </pc:sldChg>
      <pc:sldChg chg="addSp delSp modSp">
        <pc:chgData name="Binh Nguyen" userId="c999a487876b9ee2" providerId="Windows Live" clId="Web-{142F9975-031F-455C-8035-F5711776D0B1}" dt="2023-12-15T02:13:33.653" v="952" actId="20577"/>
        <pc:sldMkLst>
          <pc:docMk/>
          <pc:sldMk cId="4265988497" sldId="1401"/>
        </pc:sldMkLst>
        <pc:spChg chg="add mod">
          <ac:chgData name="Binh Nguyen" userId="c999a487876b9ee2" providerId="Windows Live" clId="Web-{142F9975-031F-455C-8035-F5711776D0B1}" dt="2023-12-15T02:13:33.653" v="952" actId="20577"/>
          <ac:spMkLst>
            <pc:docMk/>
            <pc:sldMk cId="4265988497" sldId="1401"/>
            <ac:spMk id="2" creationId="{E2187827-16D6-C214-4FF4-44A7CB0F26AF}"/>
          </ac:spMkLst>
        </pc:spChg>
        <pc:spChg chg="mod">
          <ac:chgData name="Binh Nguyen" userId="c999a487876b9ee2" providerId="Windows Live" clId="Web-{142F9975-031F-455C-8035-F5711776D0B1}" dt="2023-12-15T01:32:06.184" v="205" actId="20577"/>
          <ac:spMkLst>
            <pc:docMk/>
            <pc:sldMk cId="4265988497" sldId="1401"/>
            <ac:spMk id="7" creationId="{883108EF-F899-41DA-C2D1-E275D76ACE07}"/>
          </ac:spMkLst>
        </pc:spChg>
        <pc:spChg chg="mod">
          <ac:chgData name="Binh Nguyen" userId="c999a487876b9ee2" providerId="Windows Live" clId="Web-{142F9975-031F-455C-8035-F5711776D0B1}" dt="2023-12-15T01:26:36.157" v="102" actId="20577"/>
          <ac:spMkLst>
            <pc:docMk/>
            <pc:sldMk cId="4265988497" sldId="1401"/>
            <ac:spMk id="11" creationId="{32AA2659-E111-C623-35AF-6158F98E7F61}"/>
          </ac:spMkLst>
        </pc:spChg>
        <pc:picChg chg="add mod">
          <ac:chgData name="Binh Nguyen" userId="c999a487876b9ee2" providerId="Windows Live" clId="Web-{142F9975-031F-455C-8035-F5711776D0B1}" dt="2023-12-15T01:28:51.865" v="135" actId="1076"/>
          <ac:picMkLst>
            <pc:docMk/>
            <pc:sldMk cId="4265988497" sldId="1401"/>
            <ac:picMk id="3" creationId="{AD43F90A-F64B-74AD-573A-B75EEFACF548}"/>
          </ac:picMkLst>
        </pc:picChg>
        <pc:picChg chg="add mod">
          <ac:chgData name="Binh Nguyen" userId="c999a487876b9ee2" providerId="Windows Live" clId="Web-{142F9975-031F-455C-8035-F5711776D0B1}" dt="2023-12-15T01:29:18.084" v="142" actId="1076"/>
          <ac:picMkLst>
            <pc:docMk/>
            <pc:sldMk cId="4265988497" sldId="1401"/>
            <ac:picMk id="5" creationId="{A104F014-37C1-E34B-2408-1CA1D9524F4F}"/>
          </ac:picMkLst>
        </pc:picChg>
        <pc:picChg chg="add del mod">
          <ac:chgData name="Binh Nguyen" userId="c999a487876b9ee2" providerId="Windows Live" clId="Web-{142F9975-031F-455C-8035-F5711776D0B1}" dt="2023-12-15T01:32:29.419" v="227"/>
          <ac:picMkLst>
            <pc:docMk/>
            <pc:sldMk cId="4265988497" sldId="1401"/>
            <ac:picMk id="6" creationId="{A8F2404C-9426-99A1-233A-58F55FBDA798}"/>
          </ac:picMkLst>
        </pc:picChg>
        <pc:picChg chg="add mod">
          <ac:chgData name="Binh Nguyen" userId="c999a487876b9ee2" providerId="Windows Live" clId="Web-{142F9975-031F-455C-8035-F5711776D0B1}" dt="2023-12-15T01:32:46.857" v="229" actId="1076"/>
          <ac:picMkLst>
            <pc:docMk/>
            <pc:sldMk cId="4265988497" sldId="1401"/>
            <ac:picMk id="8" creationId="{48F25329-398D-08B3-418E-CFEDA98D4B77}"/>
          </ac:picMkLst>
        </pc:picChg>
        <pc:picChg chg="add mod">
          <ac:chgData name="Binh Nguyen" userId="c999a487876b9ee2" providerId="Windows Live" clId="Web-{142F9975-031F-455C-8035-F5711776D0B1}" dt="2023-12-15T01:33:26.030" v="250" actId="1076"/>
          <ac:picMkLst>
            <pc:docMk/>
            <pc:sldMk cId="4265988497" sldId="1401"/>
            <ac:picMk id="9" creationId="{DCDE9615-41AB-7CFF-105F-287B7C54BB29}"/>
          </ac:picMkLst>
        </pc:picChg>
        <pc:picChg chg="add mod">
          <ac:chgData name="Binh Nguyen" userId="c999a487876b9ee2" providerId="Windows Live" clId="Web-{142F9975-031F-455C-8035-F5711776D0B1}" dt="2023-12-15T01:34:24.688" v="264" actId="1076"/>
          <ac:picMkLst>
            <pc:docMk/>
            <pc:sldMk cId="4265988497" sldId="1401"/>
            <ac:picMk id="10" creationId="{EED6696D-FB7F-ED38-5557-352921976B22}"/>
          </ac:picMkLst>
        </pc:picChg>
        <pc:picChg chg="add mod">
          <ac:chgData name="Binh Nguyen" userId="c999a487876b9ee2" providerId="Windows Live" clId="Web-{142F9975-031F-455C-8035-F5711776D0B1}" dt="2023-12-15T01:34:56.955" v="282" actId="1076"/>
          <ac:picMkLst>
            <pc:docMk/>
            <pc:sldMk cId="4265988497" sldId="1401"/>
            <ac:picMk id="12" creationId="{F5B11410-24D8-FEBC-41DC-72F6088DAD09}"/>
          </ac:picMkLst>
        </pc:picChg>
        <pc:picChg chg="add mod">
          <ac:chgData name="Binh Nguyen" userId="c999a487876b9ee2" providerId="Windows Live" clId="Web-{142F9975-031F-455C-8035-F5711776D0B1}" dt="2023-12-15T01:35:40.878" v="310" actId="1076"/>
          <ac:picMkLst>
            <pc:docMk/>
            <pc:sldMk cId="4265988497" sldId="1401"/>
            <ac:picMk id="13" creationId="{8587C332-3907-220B-0B65-51D985212ACD}"/>
          </ac:picMkLst>
        </pc:picChg>
        <pc:picChg chg="add mod">
          <ac:chgData name="Binh Nguyen" userId="c999a487876b9ee2" providerId="Windows Live" clId="Web-{142F9975-031F-455C-8035-F5711776D0B1}" dt="2023-12-15T01:37:05.334" v="345" actId="1076"/>
          <ac:picMkLst>
            <pc:docMk/>
            <pc:sldMk cId="4265988497" sldId="1401"/>
            <ac:picMk id="14" creationId="{64572175-2E56-42CF-9500-ADA5C5C6EA64}"/>
          </ac:picMkLst>
        </pc:picChg>
        <pc:picChg chg="add mod">
          <ac:chgData name="Binh Nguyen" userId="c999a487876b9ee2" providerId="Windows Live" clId="Web-{142F9975-031F-455C-8035-F5711776D0B1}" dt="2023-12-15T02:13:27.746" v="950" actId="1076"/>
          <ac:picMkLst>
            <pc:docMk/>
            <pc:sldMk cId="4265988497" sldId="1401"/>
            <ac:picMk id="15" creationId="{817B7D57-4BC3-58F0-B1E8-E39AB5EBA9DE}"/>
          </ac:picMkLst>
        </pc:picChg>
      </pc:sldChg>
      <pc:sldChg chg="addSp delSp modSp add replId">
        <pc:chgData name="Binh Nguyen" userId="c999a487876b9ee2" providerId="Windows Live" clId="Web-{142F9975-031F-455C-8035-F5711776D0B1}" dt="2023-12-15T01:52:07.847" v="712" actId="1076"/>
        <pc:sldMkLst>
          <pc:docMk/>
          <pc:sldMk cId="3966590390" sldId="1402"/>
        </pc:sldMkLst>
        <pc:spChg chg="add mod">
          <ac:chgData name="Binh Nguyen" userId="c999a487876b9ee2" providerId="Windows Live" clId="Web-{142F9975-031F-455C-8035-F5711776D0B1}" dt="2023-12-15T01:52:03.846" v="710" actId="20577"/>
          <ac:spMkLst>
            <pc:docMk/>
            <pc:sldMk cId="3966590390" sldId="1402"/>
            <ac:spMk id="7" creationId="{5A8462D7-509B-DE46-1603-CA22E5DF3865}"/>
          </ac:spMkLst>
        </pc:spChg>
        <pc:spChg chg="add mod">
          <ac:chgData name="Binh Nguyen" userId="c999a487876b9ee2" providerId="Windows Live" clId="Web-{142F9975-031F-455C-8035-F5711776D0B1}" dt="2023-12-15T01:52:07.847" v="712" actId="1076"/>
          <ac:spMkLst>
            <pc:docMk/>
            <pc:sldMk cId="3966590390" sldId="1402"/>
            <ac:spMk id="10" creationId="{64399E74-F5FE-5E93-35C3-E66D38DD25CB}"/>
          </ac:spMkLst>
        </pc:spChg>
        <pc:spChg chg="mod">
          <ac:chgData name="Binh Nguyen" userId="c999a487876b9ee2" providerId="Windows Live" clId="Web-{142F9975-031F-455C-8035-F5711776D0B1}" dt="2023-12-15T01:22:47.400" v="21" actId="20577"/>
          <ac:spMkLst>
            <pc:docMk/>
            <pc:sldMk cId="3966590390" sldId="1402"/>
            <ac:spMk id="11" creationId="{A34E67B3-5130-9E14-B9DD-BE3E53DD3A42}"/>
          </ac:spMkLst>
        </pc:spChg>
        <pc:picChg chg="del">
          <ac:chgData name="Binh Nguyen" userId="c999a487876b9ee2" providerId="Windows Live" clId="Web-{142F9975-031F-455C-8035-F5711776D0B1}" dt="2023-12-15T01:22:22.837" v="3"/>
          <ac:picMkLst>
            <pc:docMk/>
            <pc:sldMk cId="3966590390" sldId="1402"/>
            <ac:picMk id="2" creationId="{5B379793-4E3B-03BD-92F7-9D08EA4EA665}"/>
          </ac:picMkLst>
        </pc:picChg>
        <pc:picChg chg="del">
          <ac:chgData name="Binh Nguyen" userId="c999a487876b9ee2" providerId="Windows Live" clId="Web-{142F9975-031F-455C-8035-F5711776D0B1}" dt="2023-12-15T01:22:23.446" v="4"/>
          <ac:picMkLst>
            <pc:docMk/>
            <pc:sldMk cId="3966590390" sldId="1402"/>
            <ac:picMk id="3" creationId="{8B54B4F6-29F4-330F-D3E4-D704BF3D3805}"/>
          </ac:picMkLst>
        </pc:picChg>
        <pc:picChg chg="add mod">
          <ac:chgData name="Binh Nguyen" userId="c999a487876b9ee2" providerId="Windows Live" clId="Web-{142F9975-031F-455C-8035-F5711776D0B1}" dt="2023-12-15T01:37:41.022" v="350" actId="1076"/>
          <ac:picMkLst>
            <pc:docMk/>
            <pc:sldMk cId="3966590390" sldId="1402"/>
            <ac:picMk id="5" creationId="{E084D9AE-5496-8885-07D4-FCFFCB8D92CD}"/>
          </ac:picMkLst>
        </pc:picChg>
        <pc:picChg chg="del">
          <ac:chgData name="Binh Nguyen" userId="c999a487876b9ee2" providerId="Windows Live" clId="Web-{142F9975-031F-455C-8035-F5711776D0B1}" dt="2023-12-15T01:22:24.415" v="5"/>
          <ac:picMkLst>
            <pc:docMk/>
            <pc:sldMk cId="3966590390" sldId="1402"/>
            <ac:picMk id="6" creationId="{183D352D-BF83-FD5B-D990-C0E96667AAFB}"/>
          </ac:picMkLst>
        </pc:picChg>
        <pc:picChg chg="add mod">
          <ac:chgData name="Binh Nguyen" userId="c999a487876b9ee2" providerId="Windows Live" clId="Web-{142F9975-031F-455C-8035-F5711776D0B1}" dt="2023-12-15T01:40:51.481" v="365" actId="1076"/>
          <ac:picMkLst>
            <pc:docMk/>
            <pc:sldMk cId="3966590390" sldId="1402"/>
            <ac:picMk id="8" creationId="{C5ECF8A5-F63A-EB51-3203-2AC0622CFF60}"/>
          </ac:picMkLst>
        </pc:picChg>
        <pc:picChg chg="add mod">
          <ac:chgData name="Binh Nguyen" userId="c999a487876b9ee2" providerId="Windows Live" clId="Web-{142F9975-031F-455C-8035-F5711776D0B1}" dt="2023-12-15T01:52:05.753" v="711" actId="1076"/>
          <ac:picMkLst>
            <pc:docMk/>
            <pc:sldMk cId="3966590390" sldId="1402"/>
            <ac:picMk id="13" creationId="{C85A0B26-35D7-D698-0DD5-92E016B0D032}"/>
          </ac:picMkLst>
        </pc:picChg>
      </pc:sldChg>
      <pc:sldChg chg="add replId">
        <pc:chgData name="Binh Nguyen" userId="c999a487876b9ee2" providerId="Windows Live" clId="Web-{142F9975-031F-455C-8035-F5711776D0B1}" dt="2023-12-15T01:52:17.956" v="713"/>
        <pc:sldMkLst>
          <pc:docMk/>
          <pc:sldMk cId="277659341" sldId="1403"/>
        </pc:sldMkLst>
      </pc:sldChg>
      <pc:sldChg chg="addSp delSp modSp add replId">
        <pc:chgData name="Binh Nguyen" userId="c999a487876b9ee2" providerId="Windows Live" clId="Web-{142F9975-031F-455C-8035-F5711776D0B1}" dt="2023-12-15T02:06:24.546" v="776" actId="1076"/>
        <pc:sldMkLst>
          <pc:docMk/>
          <pc:sldMk cId="3816593072" sldId="1404"/>
        </pc:sldMkLst>
        <pc:spChg chg="add mod">
          <ac:chgData name="Binh Nguyen" userId="c999a487876b9ee2" providerId="Windows Live" clId="Web-{142F9975-031F-455C-8035-F5711776D0B1}" dt="2023-12-15T02:02:02.803" v="750" actId="20577"/>
          <ac:spMkLst>
            <pc:docMk/>
            <pc:sldMk cId="3816593072" sldId="1404"/>
            <ac:spMk id="2" creationId="{1546BCAE-18DE-C729-27CC-AC55A3821345}"/>
          </ac:spMkLst>
        </pc:spChg>
        <pc:spChg chg="del">
          <ac:chgData name="Binh Nguyen" userId="c999a487876b9ee2" providerId="Windows Live" clId="Web-{142F9975-031F-455C-8035-F5711776D0B1}" dt="2023-12-15T01:57:23.435" v="717"/>
          <ac:spMkLst>
            <pc:docMk/>
            <pc:sldMk cId="3816593072" sldId="1404"/>
            <ac:spMk id="7" creationId="{53A24C58-311E-8F12-2253-9E14052D5340}"/>
          </ac:spMkLst>
        </pc:spChg>
        <pc:spChg chg="del">
          <ac:chgData name="Binh Nguyen" userId="c999a487876b9ee2" providerId="Windows Live" clId="Web-{142F9975-031F-455C-8035-F5711776D0B1}" dt="2023-12-15T01:57:24.763" v="719"/>
          <ac:spMkLst>
            <pc:docMk/>
            <pc:sldMk cId="3816593072" sldId="1404"/>
            <ac:spMk id="10" creationId="{4A6B31DA-F58C-459F-653A-2977CB71D708}"/>
          </ac:spMkLst>
        </pc:spChg>
        <pc:picChg chg="add mod">
          <ac:chgData name="Binh Nguyen" userId="c999a487876b9ee2" providerId="Windows Live" clId="Web-{142F9975-031F-455C-8035-F5711776D0B1}" dt="2023-12-15T02:02:47.242" v="753" actId="1076"/>
          <ac:picMkLst>
            <pc:docMk/>
            <pc:sldMk cId="3816593072" sldId="1404"/>
            <ac:picMk id="3" creationId="{D6F927A6-BA06-35BF-58AE-B70DED9A597F}"/>
          </ac:picMkLst>
        </pc:picChg>
        <pc:picChg chg="del">
          <ac:chgData name="Binh Nguyen" userId="c999a487876b9ee2" providerId="Windows Live" clId="Web-{142F9975-031F-455C-8035-F5711776D0B1}" dt="2023-12-15T01:57:19.450" v="715"/>
          <ac:picMkLst>
            <pc:docMk/>
            <pc:sldMk cId="3816593072" sldId="1404"/>
            <ac:picMk id="5" creationId="{E5F13C1E-5CCD-7CA0-C037-9908967FB423}"/>
          </ac:picMkLst>
        </pc:picChg>
        <pc:picChg chg="add del mod">
          <ac:chgData name="Binh Nguyen" userId="c999a487876b9ee2" providerId="Windows Live" clId="Web-{142F9975-031F-455C-8035-F5711776D0B1}" dt="2023-12-15T02:06:18.795" v="772"/>
          <ac:picMkLst>
            <pc:docMk/>
            <pc:sldMk cId="3816593072" sldId="1404"/>
            <ac:picMk id="6" creationId="{487F1587-5B7E-6EC7-780D-AB1C0A2E3543}"/>
          </ac:picMkLst>
        </pc:picChg>
        <pc:picChg chg="del">
          <ac:chgData name="Binh Nguyen" userId="c999a487876b9ee2" providerId="Windows Live" clId="Web-{142F9975-031F-455C-8035-F5711776D0B1}" dt="2023-12-15T01:57:19.981" v="716"/>
          <ac:picMkLst>
            <pc:docMk/>
            <pc:sldMk cId="3816593072" sldId="1404"/>
            <ac:picMk id="8" creationId="{267EADD0-4F7A-71F8-A414-C8E6E3748869}"/>
          </ac:picMkLst>
        </pc:picChg>
        <pc:picChg chg="add mod">
          <ac:chgData name="Binh Nguyen" userId="c999a487876b9ee2" providerId="Windows Live" clId="Web-{142F9975-031F-455C-8035-F5711776D0B1}" dt="2023-12-15T02:06:24.546" v="776" actId="1076"/>
          <ac:picMkLst>
            <pc:docMk/>
            <pc:sldMk cId="3816593072" sldId="1404"/>
            <ac:picMk id="9" creationId="{E03338E8-6EBB-874B-8EC9-0A5D36CD167D}"/>
          </ac:picMkLst>
        </pc:picChg>
        <pc:picChg chg="del">
          <ac:chgData name="Binh Nguyen" userId="c999a487876b9ee2" providerId="Windows Live" clId="Web-{142F9975-031F-455C-8035-F5711776D0B1}" dt="2023-12-15T01:57:24.200" v="718"/>
          <ac:picMkLst>
            <pc:docMk/>
            <pc:sldMk cId="3816593072" sldId="1404"/>
            <ac:picMk id="13" creationId="{D53F7186-A8F0-9C93-7C63-FF5C2EAF4EBC}"/>
          </ac:picMkLst>
        </pc:picChg>
      </pc:sldChg>
      <pc:sldChg chg="addSp delSp modSp add replId">
        <pc:chgData name="Binh Nguyen" userId="c999a487876b9ee2" providerId="Windows Live" clId="Web-{142F9975-031F-455C-8035-F5711776D0B1}" dt="2023-12-15T02:15:59.079" v="988" actId="1076"/>
        <pc:sldMkLst>
          <pc:docMk/>
          <pc:sldMk cId="1834431164" sldId="1405"/>
        </pc:sldMkLst>
        <pc:spChg chg="mod">
          <ac:chgData name="Binh Nguyen" userId="c999a487876b9ee2" providerId="Windows Live" clId="Web-{142F9975-031F-455C-8035-F5711776D0B1}" dt="2023-12-15T02:12:45.417" v="942" actId="20577"/>
          <ac:spMkLst>
            <pc:docMk/>
            <pc:sldMk cId="1834431164" sldId="1405"/>
            <ac:spMk id="2" creationId="{A781C167-6DE3-614D-DC9E-90059F7EA338}"/>
          </ac:spMkLst>
        </pc:spChg>
        <pc:spChg chg="add mod">
          <ac:chgData name="Binh Nguyen" userId="c999a487876b9ee2" providerId="Windows Live" clId="Web-{142F9975-031F-455C-8035-F5711776D0B1}" dt="2023-12-15T02:11:47.806" v="902" actId="1076"/>
          <ac:spMkLst>
            <pc:docMk/>
            <pc:sldMk cId="1834431164" sldId="1405"/>
            <ac:spMk id="8" creationId="{E099EE33-F43A-9929-7AF4-009B7430452A}"/>
          </ac:spMkLst>
        </pc:spChg>
        <pc:spChg chg="add mod">
          <ac:chgData name="Binh Nguyen" userId="c999a487876b9ee2" providerId="Windows Live" clId="Web-{142F9975-031F-455C-8035-F5711776D0B1}" dt="2023-12-15T02:15:55.267" v="986" actId="1076"/>
          <ac:spMkLst>
            <pc:docMk/>
            <pc:sldMk cId="1834431164" sldId="1405"/>
            <ac:spMk id="12" creationId="{A64B3FD9-B02D-C660-5F78-4CF030C83140}"/>
          </ac:spMkLst>
        </pc:spChg>
        <pc:picChg chg="del">
          <ac:chgData name="Binh Nguyen" userId="c999a487876b9ee2" providerId="Windows Live" clId="Web-{142F9975-031F-455C-8035-F5711776D0B1}" dt="2023-12-15T02:04:21.089" v="759"/>
          <ac:picMkLst>
            <pc:docMk/>
            <pc:sldMk cId="1834431164" sldId="1405"/>
            <ac:picMk id="3" creationId="{20168175-816D-EF6E-2B0E-5A254D6E8DBF}"/>
          </ac:picMkLst>
        </pc:picChg>
        <pc:picChg chg="add mod">
          <ac:chgData name="Binh Nguyen" userId="c999a487876b9ee2" providerId="Windows Live" clId="Web-{142F9975-031F-455C-8035-F5711776D0B1}" dt="2023-12-15T02:09:58.724" v="797" actId="1076"/>
          <ac:picMkLst>
            <pc:docMk/>
            <pc:sldMk cId="1834431164" sldId="1405"/>
            <ac:picMk id="5" creationId="{161A2606-2843-90AD-AC4C-ECEAC60A10A4}"/>
          </ac:picMkLst>
        </pc:picChg>
        <pc:picChg chg="del">
          <ac:chgData name="Binh Nguyen" userId="c999a487876b9ee2" providerId="Windows Live" clId="Web-{142F9975-031F-455C-8035-F5711776D0B1}" dt="2023-12-15T02:04:21.807" v="760"/>
          <ac:picMkLst>
            <pc:docMk/>
            <pc:sldMk cId="1834431164" sldId="1405"/>
            <ac:picMk id="6" creationId="{EFFDA7D5-AC63-BEB7-7548-0CF090680F9C}"/>
          </ac:picMkLst>
        </pc:picChg>
        <pc:picChg chg="add mod">
          <ac:chgData name="Binh Nguyen" userId="c999a487876b9ee2" providerId="Windows Live" clId="Web-{142F9975-031F-455C-8035-F5711776D0B1}" dt="2023-12-15T02:13:39.716" v="954" actId="1076"/>
          <ac:picMkLst>
            <pc:docMk/>
            <pc:sldMk cId="1834431164" sldId="1405"/>
            <ac:picMk id="9" creationId="{E4BB8B4C-AD67-9765-FF45-FD65D9290AAF}"/>
          </ac:picMkLst>
        </pc:picChg>
        <pc:picChg chg="add mod">
          <ac:chgData name="Binh Nguyen" userId="c999a487876b9ee2" providerId="Windows Live" clId="Web-{142F9975-031F-455C-8035-F5711776D0B1}" dt="2023-12-15T02:15:56.923" v="987" actId="1076"/>
          <ac:picMkLst>
            <pc:docMk/>
            <pc:sldMk cId="1834431164" sldId="1405"/>
            <ac:picMk id="10" creationId="{BAF4686A-8A77-242A-F0FC-707AA4F9F2A0}"/>
          </ac:picMkLst>
        </pc:picChg>
        <pc:picChg chg="add mod">
          <ac:chgData name="Binh Nguyen" userId="c999a487876b9ee2" providerId="Windows Live" clId="Web-{142F9975-031F-455C-8035-F5711776D0B1}" dt="2023-12-15T02:15:59.079" v="988" actId="1076"/>
          <ac:picMkLst>
            <pc:docMk/>
            <pc:sldMk cId="1834431164" sldId="1405"/>
            <ac:picMk id="14" creationId="{51591A0E-E0D0-8A71-37EE-BC2028B55105}"/>
          </ac:picMkLst>
        </pc:picChg>
      </pc:sldChg>
      <pc:sldChg chg="addSp delSp modSp add replId">
        <pc:chgData name="Binh Nguyen" userId="c999a487876b9ee2" providerId="Windows Live" clId="Web-{142F9975-031F-455C-8035-F5711776D0B1}" dt="2023-12-15T02:29:11.011" v="1184" actId="20577"/>
        <pc:sldMkLst>
          <pc:docMk/>
          <pc:sldMk cId="2204022423" sldId="1406"/>
        </pc:sldMkLst>
        <pc:spChg chg="del mod">
          <ac:chgData name="Binh Nguyen" userId="c999a487876b9ee2" providerId="Windows Live" clId="Web-{142F9975-031F-455C-8035-F5711776D0B1}" dt="2023-12-15T02:16:23.065" v="994"/>
          <ac:spMkLst>
            <pc:docMk/>
            <pc:sldMk cId="2204022423" sldId="1406"/>
            <ac:spMk id="2" creationId="{32702257-8231-6050-8CAE-9DB7AB79B3AD}"/>
          </ac:spMkLst>
        </pc:spChg>
        <pc:spChg chg="del">
          <ac:chgData name="Binh Nguyen" userId="c999a487876b9ee2" providerId="Windows Live" clId="Web-{142F9975-031F-455C-8035-F5711776D0B1}" dt="2023-12-15T02:16:29.330" v="999"/>
          <ac:spMkLst>
            <pc:docMk/>
            <pc:sldMk cId="2204022423" sldId="1406"/>
            <ac:spMk id="8" creationId="{6C4E0324-2DEF-F005-A5AC-44BC060691C2}"/>
          </ac:spMkLst>
        </pc:spChg>
        <pc:spChg chg="mod">
          <ac:chgData name="Binh Nguyen" userId="c999a487876b9ee2" providerId="Windows Live" clId="Web-{142F9975-031F-455C-8035-F5711776D0B1}" dt="2023-12-15T02:17:12.035" v="1004" actId="20577"/>
          <ac:spMkLst>
            <pc:docMk/>
            <pc:sldMk cId="2204022423" sldId="1406"/>
            <ac:spMk id="11" creationId="{91CB8BE5-361B-2E07-8142-3D175FD61FB8}"/>
          </ac:spMkLst>
        </pc:spChg>
        <pc:spChg chg="del">
          <ac:chgData name="Binh Nguyen" userId="c999a487876b9ee2" providerId="Windows Live" clId="Web-{142F9975-031F-455C-8035-F5711776D0B1}" dt="2023-12-15T02:16:25.612" v="996"/>
          <ac:spMkLst>
            <pc:docMk/>
            <pc:sldMk cId="2204022423" sldId="1406"/>
            <ac:spMk id="12" creationId="{44794881-FD96-D753-D72E-88781B765C15}"/>
          </ac:spMkLst>
        </pc:spChg>
        <pc:spChg chg="add del mod">
          <ac:chgData name="Binh Nguyen" userId="c999a487876b9ee2" providerId="Windows Live" clId="Web-{142F9975-031F-455C-8035-F5711776D0B1}" dt="2023-12-15T02:25:57.552" v="1057"/>
          <ac:spMkLst>
            <pc:docMk/>
            <pc:sldMk cId="2204022423" sldId="1406"/>
            <ac:spMk id="18" creationId="{5AF93C1D-8B96-7653-1144-1FC6D34C25A2}"/>
          </ac:spMkLst>
        </pc:spChg>
        <pc:spChg chg="add mod">
          <ac:chgData name="Binh Nguyen" userId="c999a487876b9ee2" providerId="Windows Live" clId="Web-{142F9975-031F-455C-8035-F5711776D0B1}" dt="2023-12-15T02:26:03.255" v="1061" actId="1076"/>
          <ac:spMkLst>
            <pc:docMk/>
            <pc:sldMk cId="2204022423" sldId="1406"/>
            <ac:spMk id="20" creationId="{711B157F-108A-C704-A834-9EFF8E6057B9}"/>
          </ac:spMkLst>
        </pc:spChg>
        <pc:spChg chg="add mod">
          <ac:chgData name="Binh Nguyen" userId="c999a487876b9ee2" providerId="Windows Live" clId="Web-{142F9975-031F-455C-8035-F5711776D0B1}" dt="2023-12-15T02:29:11.011" v="1184" actId="20577"/>
          <ac:spMkLst>
            <pc:docMk/>
            <pc:sldMk cId="2204022423" sldId="1406"/>
            <ac:spMk id="21" creationId="{022D32FE-4D95-CD15-E215-C39A628AF951}"/>
          </ac:spMkLst>
        </pc:spChg>
        <pc:picChg chg="del">
          <ac:chgData name="Binh Nguyen" userId="c999a487876b9ee2" providerId="Windows Live" clId="Web-{142F9975-031F-455C-8035-F5711776D0B1}" dt="2023-12-15T02:16:27.049" v="997"/>
          <ac:picMkLst>
            <pc:docMk/>
            <pc:sldMk cId="2204022423" sldId="1406"/>
            <ac:picMk id="5" creationId="{329629C5-0C04-7CEB-BA10-44B3ACCD007E}"/>
          </ac:picMkLst>
        </pc:picChg>
        <pc:picChg chg="add mod">
          <ac:chgData name="Binh Nguyen" userId="c999a487876b9ee2" providerId="Windows Live" clId="Web-{142F9975-031F-455C-8035-F5711776D0B1}" dt="2023-12-15T02:17:18.019" v="1006" actId="1076"/>
          <ac:picMkLst>
            <pc:docMk/>
            <pc:sldMk cId="2204022423" sldId="1406"/>
            <ac:picMk id="6" creationId="{62522D51-0B44-28A5-9418-6F1512B32084}"/>
          </ac:picMkLst>
        </pc:picChg>
        <pc:picChg chg="del">
          <ac:chgData name="Binh Nguyen" userId="c999a487876b9ee2" providerId="Windows Live" clId="Web-{142F9975-031F-455C-8035-F5711776D0B1}" dt="2023-12-15T02:16:28.221" v="998"/>
          <ac:picMkLst>
            <pc:docMk/>
            <pc:sldMk cId="2204022423" sldId="1406"/>
            <ac:picMk id="9" creationId="{2C5E4212-8950-A3B4-58A5-FB4EA2F5EE4D}"/>
          </ac:picMkLst>
        </pc:picChg>
        <pc:picChg chg="del">
          <ac:chgData name="Binh Nguyen" userId="c999a487876b9ee2" providerId="Windows Live" clId="Web-{142F9975-031F-455C-8035-F5711776D0B1}" dt="2023-12-15T02:16:24.268" v="995"/>
          <ac:picMkLst>
            <pc:docMk/>
            <pc:sldMk cId="2204022423" sldId="1406"/>
            <ac:picMk id="10" creationId="{CE1134C1-E13F-CFB8-AB16-380E623748F8}"/>
          </ac:picMkLst>
        </pc:picChg>
        <pc:picChg chg="add mod">
          <ac:chgData name="Binh Nguyen" userId="c999a487876b9ee2" providerId="Windows Live" clId="Web-{142F9975-031F-455C-8035-F5711776D0B1}" dt="2023-12-15T02:17:29.660" v="1008" actId="1076"/>
          <ac:picMkLst>
            <pc:docMk/>
            <pc:sldMk cId="2204022423" sldId="1406"/>
            <ac:picMk id="13" creationId="{C29CC142-5E06-6339-DF8B-CF581B727AA7}"/>
          </ac:picMkLst>
        </pc:picChg>
        <pc:picChg chg="del">
          <ac:chgData name="Binh Nguyen" userId="c999a487876b9ee2" providerId="Windows Live" clId="Web-{142F9975-031F-455C-8035-F5711776D0B1}" dt="2023-12-15T02:16:20.283" v="990"/>
          <ac:picMkLst>
            <pc:docMk/>
            <pc:sldMk cId="2204022423" sldId="1406"/>
            <ac:picMk id="14" creationId="{043D0F5C-CF9C-3AEF-8272-BC28052D5D0D}"/>
          </ac:picMkLst>
        </pc:picChg>
        <pc:picChg chg="add mod">
          <ac:chgData name="Binh Nguyen" userId="c999a487876b9ee2" providerId="Windows Live" clId="Web-{142F9975-031F-455C-8035-F5711776D0B1}" dt="2023-12-15T02:24:33.518" v="1049" actId="1076"/>
          <ac:picMkLst>
            <pc:docMk/>
            <pc:sldMk cId="2204022423" sldId="1406"/>
            <ac:picMk id="15" creationId="{47AC7A12-4B1B-1D37-CEA2-2091AE1E3764}"/>
          </ac:picMkLst>
        </pc:picChg>
        <pc:picChg chg="add del mod">
          <ac:chgData name="Binh Nguyen" userId="c999a487876b9ee2" providerId="Windows Live" clId="Web-{142F9975-031F-455C-8035-F5711776D0B1}" dt="2023-12-15T02:25:58.302" v="1058"/>
          <ac:picMkLst>
            <pc:docMk/>
            <pc:sldMk cId="2204022423" sldId="1406"/>
            <ac:picMk id="16" creationId="{601BA661-63D6-DABD-A450-074EB2C7FFD1}"/>
          </ac:picMkLst>
        </pc:picChg>
        <pc:picChg chg="add mod">
          <ac:chgData name="Binh Nguyen" userId="c999a487876b9ee2" providerId="Windows Live" clId="Web-{142F9975-031F-455C-8035-F5711776D0B1}" dt="2023-12-15T02:25:59.693" v="1059" actId="1076"/>
          <ac:picMkLst>
            <pc:docMk/>
            <pc:sldMk cId="2204022423" sldId="1406"/>
            <ac:picMk id="19" creationId="{7675ECD4-80C6-4581-E24F-E27CE3A69826}"/>
          </ac:picMkLst>
        </pc:picChg>
        <pc:picChg chg="add mod">
          <ac:chgData name="Binh Nguyen" userId="c999a487876b9ee2" providerId="Windows Live" clId="Web-{142F9975-031F-455C-8035-F5711776D0B1}" dt="2023-12-15T02:27:51.368" v="1094" actId="1076"/>
          <ac:picMkLst>
            <pc:docMk/>
            <pc:sldMk cId="2204022423" sldId="1406"/>
            <ac:picMk id="22" creationId="{697BD2BC-B44B-8A77-9EC5-3F3DE0CED70D}"/>
          </ac:picMkLst>
        </pc:picChg>
      </pc:sldChg>
      <pc:sldChg chg="addSp delSp modSp add replId">
        <pc:chgData name="Binh Nguyen" userId="c999a487876b9ee2" providerId="Windows Live" clId="Web-{142F9975-031F-455C-8035-F5711776D0B1}" dt="2023-12-15T02:47:40.406" v="1368" actId="20577"/>
        <pc:sldMkLst>
          <pc:docMk/>
          <pc:sldMk cId="3748603040" sldId="1407"/>
        </pc:sldMkLst>
        <pc:spChg chg="add mod">
          <ac:chgData name="Binh Nguyen" userId="c999a487876b9ee2" providerId="Windows Live" clId="Web-{142F9975-031F-455C-8035-F5711776D0B1}" dt="2023-12-15T02:33:48.895" v="1263" actId="20577"/>
          <ac:spMkLst>
            <pc:docMk/>
            <pc:sldMk cId="3748603040" sldId="1407"/>
            <ac:spMk id="7" creationId="{FBD816E8-791F-31C0-00A4-EAB9CF90FF51}"/>
          </ac:spMkLst>
        </pc:spChg>
        <pc:spChg chg="mod">
          <ac:chgData name="Binh Nguyen" userId="c999a487876b9ee2" providerId="Windows Live" clId="Web-{142F9975-031F-455C-8035-F5711776D0B1}" dt="2023-12-15T02:47:40.406" v="1368" actId="20577"/>
          <ac:spMkLst>
            <pc:docMk/>
            <pc:sldMk cId="3748603040" sldId="1407"/>
            <ac:spMk id="11" creationId="{3E7BA67C-2FA9-2AFC-BABC-A946C11E04E6}"/>
          </ac:spMkLst>
        </pc:spChg>
        <pc:spChg chg="del">
          <ac:chgData name="Binh Nguyen" userId="c999a487876b9ee2" providerId="Windows Live" clId="Web-{142F9975-031F-455C-8035-F5711776D0B1}" dt="2023-12-15T02:20:58.667" v="1029"/>
          <ac:spMkLst>
            <pc:docMk/>
            <pc:sldMk cId="3748603040" sldId="1407"/>
            <ac:spMk id="18" creationId="{1E49B51E-DAFA-6900-3CDA-BA90C6D59A80}"/>
          </ac:spMkLst>
        </pc:spChg>
        <pc:picChg chg="add del mod">
          <ac:chgData name="Binh Nguyen" userId="c999a487876b9ee2" providerId="Windows Live" clId="Web-{142F9975-031F-455C-8035-F5711776D0B1}" dt="2023-12-15T02:29:36.887" v="1185"/>
          <ac:picMkLst>
            <pc:docMk/>
            <pc:sldMk cId="3748603040" sldId="1407"/>
            <ac:picMk id="2" creationId="{8880C76A-8249-826E-8102-6C4CDBE215D4}"/>
          </ac:picMkLst>
        </pc:picChg>
        <pc:picChg chg="add del mod">
          <ac:chgData name="Binh Nguyen" userId="c999a487876b9ee2" providerId="Windows Live" clId="Web-{142F9975-031F-455C-8035-F5711776D0B1}" dt="2023-12-15T02:22:58.280" v="1040"/>
          <ac:picMkLst>
            <pc:docMk/>
            <pc:sldMk cId="3748603040" sldId="1407"/>
            <ac:picMk id="3" creationId="{338C2B77-AA8F-2D07-06AB-247A40582E1B}"/>
          </ac:picMkLst>
        </pc:picChg>
        <pc:picChg chg="add del mod">
          <ac:chgData name="Binh Nguyen" userId="c999a487876b9ee2" providerId="Windows Live" clId="Web-{142F9975-031F-455C-8035-F5711776D0B1}" dt="2023-12-15T02:29:37.731" v="1186"/>
          <ac:picMkLst>
            <pc:docMk/>
            <pc:sldMk cId="3748603040" sldId="1407"/>
            <ac:picMk id="5" creationId="{B569E02E-5715-FCDD-580C-CB88C7BAD010}"/>
          </ac:picMkLst>
        </pc:picChg>
        <pc:picChg chg="del">
          <ac:chgData name="Binh Nguyen" userId="c999a487876b9ee2" providerId="Windows Live" clId="Web-{142F9975-031F-455C-8035-F5711776D0B1}" dt="2023-12-15T02:21:00.058" v="1031"/>
          <ac:picMkLst>
            <pc:docMk/>
            <pc:sldMk cId="3748603040" sldId="1407"/>
            <ac:picMk id="6" creationId="{E1BC688F-DF35-2063-79CD-5E80CC75A72B}"/>
          </ac:picMkLst>
        </pc:picChg>
        <pc:picChg chg="add mod">
          <ac:chgData name="Binh Nguyen" userId="c999a487876b9ee2" providerId="Windows Live" clId="Web-{142F9975-031F-455C-8035-F5711776D0B1}" dt="2023-12-15T02:33:37.270" v="1254" actId="1076"/>
          <ac:picMkLst>
            <pc:docMk/>
            <pc:sldMk cId="3748603040" sldId="1407"/>
            <ac:picMk id="8" creationId="{B542340F-B2F5-ED27-DA71-F61BC4413D5C}"/>
          </ac:picMkLst>
        </pc:picChg>
        <pc:picChg chg="del">
          <ac:chgData name="Binh Nguyen" userId="c999a487876b9ee2" providerId="Windows Live" clId="Web-{142F9975-031F-455C-8035-F5711776D0B1}" dt="2023-12-15T02:20:59.402" v="1030"/>
          <ac:picMkLst>
            <pc:docMk/>
            <pc:sldMk cId="3748603040" sldId="1407"/>
            <ac:picMk id="13" creationId="{D08B83E7-C877-8BB0-BD60-B292DDF34DB2}"/>
          </ac:picMkLst>
        </pc:picChg>
        <pc:picChg chg="del">
          <ac:chgData name="Binh Nguyen" userId="c999a487876b9ee2" providerId="Windows Live" clId="Web-{142F9975-031F-455C-8035-F5711776D0B1}" dt="2023-12-15T02:20:57.386" v="1027"/>
          <ac:picMkLst>
            <pc:docMk/>
            <pc:sldMk cId="3748603040" sldId="1407"/>
            <ac:picMk id="15" creationId="{29B2DD3E-6B23-087C-4B48-066BA8F04D78}"/>
          </ac:picMkLst>
        </pc:picChg>
        <pc:picChg chg="del">
          <ac:chgData name="Binh Nguyen" userId="c999a487876b9ee2" providerId="Windows Live" clId="Web-{142F9975-031F-455C-8035-F5711776D0B1}" dt="2023-12-15T02:20:57.995" v="1028"/>
          <ac:picMkLst>
            <pc:docMk/>
            <pc:sldMk cId="3748603040" sldId="1407"/>
            <ac:picMk id="16" creationId="{BC94622C-A977-0109-941A-412822564A6D}"/>
          </ac:picMkLst>
        </pc:picChg>
      </pc:sldChg>
      <pc:sldChg chg="addSp delSp modSp add replId">
        <pc:chgData name="Binh Nguyen" userId="c999a487876b9ee2" providerId="Windows Live" clId="Web-{142F9975-031F-455C-8035-F5711776D0B1}" dt="2023-12-15T02:47:33.484" v="1367" actId="20577"/>
        <pc:sldMkLst>
          <pc:docMk/>
          <pc:sldMk cId="4044682197" sldId="1408"/>
        </pc:sldMkLst>
        <pc:spChg chg="del">
          <ac:chgData name="Binh Nguyen" userId="c999a487876b9ee2" providerId="Windows Live" clId="Web-{142F9975-031F-455C-8035-F5711776D0B1}" dt="2023-12-15T02:34:00.005" v="1266"/>
          <ac:spMkLst>
            <pc:docMk/>
            <pc:sldMk cId="4044682197" sldId="1408"/>
            <ac:spMk id="7" creationId="{CBD8DE09-EF1A-1D27-A319-07E4F4239C27}"/>
          </ac:spMkLst>
        </pc:spChg>
        <pc:spChg chg="mod">
          <ac:chgData name="Binh Nguyen" userId="c999a487876b9ee2" providerId="Windows Live" clId="Web-{142F9975-031F-455C-8035-F5711776D0B1}" dt="2023-12-15T02:47:33.484" v="1367" actId="20577"/>
          <ac:spMkLst>
            <pc:docMk/>
            <pc:sldMk cId="4044682197" sldId="1408"/>
            <ac:spMk id="11" creationId="{707E6A6A-DA2E-E765-9A55-7735C4EC2804}"/>
          </ac:spMkLst>
        </pc:spChg>
        <pc:picChg chg="add mod">
          <ac:chgData name="Binh Nguyen" userId="c999a487876b9ee2" providerId="Windows Live" clId="Web-{142F9975-031F-455C-8035-F5711776D0B1}" dt="2023-12-15T02:35:44.461" v="1270" actId="1076"/>
          <ac:picMkLst>
            <pc:docMk/>
            <pc:sldMk cId="4044682197" sldId="1408"/>
            <ac:picMk id="2" creationId="{C6B738EC-FF76-C3C3-1BE6-DC81C7514EF5}"/>
          </ac:picMkLst>
        </pc:picChg>
        <pc:picChg chg="add mod">
          <ac:chgData name="Binh Nguyen" userId="c999a487876b9ee2" providerId="Windows Live" clId="Web-{142F9975-031F-455C-8035-F5711776D0B1}" dt="2023-12-15T02:36:14.400" v="1276" actId="1076"/>
          <ac:picMkLst>
            <pc:docMk/>
            <pc:sldMk cId="4044682197" sldId="1408"/>
            <ac:picMk id="3" creationId="{F4926914-F1CE-CE81-13F4-1C04E4AE2865}"/>
          </ac:picMkLst>
        </pc:picChg>
        <pc:picChg chg="del">
          <ac:chgData name="Binh Nguyen" userId="c999a487876b9ee2" providerId="Windows Live" clId="Web-{142F9975-031F-455C-8035-F5711776D0B1}" dt="2023-12-15T02:33:58.411" v="1265"/>
          <ac:picMkLst>
            <pc:docMk/>
            <pc:sldMk cId="4044682197" sldId="1408"/>
            <ac:picMk id="8" creationId="{64FF0B3D-C70A-09F4-C0A3-419C9C4F6FCB}"/>
          </ac:picMkLst>
        </pc:picChg>
      </pc:sldChg>
      <pc:sldChg chg="addSp delSp modSp add replId">
        <pc:chgData name="Binh Nguyen" userId="c999a487876b9ee2" providerId="Windows Live" clId="Web-{142F9975-031F-455C-8035-F5711776D0B1}" dt="2023-12-15T02:47:30.328" v="1366" actId="20577"/>
        <pc:sldMkLst>
          <pc:docMk/>
          <pc:sldMk cId="287495246" sldId="1409"/>
        </pc:sldMkLst>
        <pc:spChg chg="mod">
          <ac:chgData name="Binh Nguyen" userId="c999a487876b9ee2" providerId="Windows Live" clId="Web-{142F9975-031F-455C-8035-F5711776D0B1}" dt="2023-12-15T02:47:30.328" v="1366" actId="20577"/>
          <ac:spMkLst>
            <pc:docMk/>
            <pc:sldMk cId="287495246" sldId="1409"/>
            <ac:spMk id="11" creationId="{D3AC1CBF-5009-50F6-6CA7-0C7FC666E1EC}"/>
          </ac:spMkLst>
        </pc:spChg>
        <pc:picChg chg="del">
          <ac:chgData name="Binh Nguyen" userId="c999a487876b9ee2" providerId="Windows Live" clId="Web-{142F9975-031F-455C-8035-F5711776D0B1}" dt="2023-12-15T02:36:37.385" v="1278"/>
          <ac:picMkLst>
            <pc:docMk/>
            <pc:sldMk cId="287495246" sldId="1409"/>
            <ac:picMk id="2" creationId="{5DB654A8-6A4E-C784-E3B4-01E1A875F1D3}"/>
          </ac:picMkLst>
        </pc:picChg>
        <pc:picChg chg="del">
          <ac:chgData name="Binh Nguyen" userId="c999a487876b9ee2" providerId="Windows Live" clId="Web-{142F9975-031F-455C-8035-F5711776D0B1}" dt="2023-12-15T02:36:46.041" v="1283"/>
          <ac:picMkLst>
            <pc:docMk/>
            <pc:sldMk cId="287495246" sldId="1409"/>
            <ac:picMk id="3" creationId="{56C94D1F-C6AA-279C-D292-35D96FE15F97}"/>
          </ac:picMkLst>
        </pc:picChg>
        <pc:picChg chg="add mod">
          <ac:chgData name="Binh Nguyen" userId="c999a487876b9ee2" providerId="Windows Live" clId="Web-{142F9975-031F-455C-8035-F5711776D0B1}" dt="2023-12-15T02:36:44.276" v="1282" actId="1076"/>
          <ac:picMkLst>
            <pc:docMk/>
            <pc:sldMk cId="287495246" sldId="1409"/>
            <ac:picMk id="5" creationId="{FE510ACC-3852-221B-9B46-A9C57FEE562F}"/>
          </ac:picMkLst>
        </pc:picChg>
        <pc:picChg chg="add mod">
          <ac:chgData name="Binh Nguyen" userId="c999a487876b9ee2" providerId="Windows Live" clId="Web-{142F9975-031F-455C-8035-F5711776D0B1}" dt="2023-12-15T02:37:45.668" v="1287" actId="1076"/>
          <ac:picMkLst>
            <pc:docMk/>
            <pc:sldMk cId="287495246" sldId="1409"/>
            <ac:picMk id="6" creationId="{0AF4DE65-B32F-4B5A-00D8-8A3A4F89E200}"/>
          </ac:picMkLst>
        </pc:picChg>
      </pc:sldChg>
      <pc:sldChg chg="addSp delSp modSp add replId">
        <pc:chgData name="Binh Nguyen" userId="c999a487876b9ee2" providerId="Windows Live" clId="Web-{142F9975-031F-455C-8035-F5711776D0B1}" dt="2023-12-15T02:47:18.109" v="1365" actId="20577"/>
        <pc:sldMkLst>
          <pc:docMk/>
          <pc:sldMk cId="1816635851" sldId="1410"/>
        </pc:sldMkLst>
        <pc:spChg chg="add mod">
          <ac:chgData name="Binh Nguyen" userId="c999a487876b9ee2" providerId="Windows Live" clId="Web-{142F9975-031F-455C-8035-F5711776D0B1}" dt="2023-12-15T02:44:07.228" v="1336" actId="20577"/>
          <ac:spMkLst>
            <pc:docMk/>
            <pc:sldMk cId="1816635851" sldId="1410"/>
            <ac:spMk id="7" creationId="{44468EAE-1A0C-9E5E-7FB2-EF751691FD4F}"/>
          </ac:spMkLst>
        </pc:spChg>
        <pc:spChg chg="mod">
          <ac:chgData name="Binh Nguyen" userId="c999a487876b9ee2" providerId="Windows Live" clId="Web-{142F9975-031F-455C-8035-F5711776D0B1}" dt="2023-12-15T02:47:18.109" v="1365" actId="20577"/>
          <ac:spMkLst>
            <pc:docMk/>
            <pc:sldMk cId="1816635851" sldId="1410"/>
            <ac:spMk id="11" creationId="{DAC06C4D-0277-3B63-3CF4-9D77E66852B9}"/>
          </ac:spMkLst>
        </pc:spChg>
        <pc:picChg chg="add mod">
          <ac:chgData name="Binh Nguyen" userId="c999a487876b9ee2" providerId="Windows Live" clId="Web-{142F9975-031F-455C-8035-F5711776D0B1}" dt="2023-12-15T02:38:49.420" v="1294" actId="1076"/>
          <ac:picMkLst>
            <pc:docMk/>
            <pc:sldMk cId="1816635851" sldId="1410"/>
            <ac:picMk id="2" creationId="{5E038FD8-22F1-ECB3-50E3-88EAACA3CF2B}"/>
          </ac:picMkLst>
        </pc:picChg>
        <pc:picChg chg="add mod">
          <ac:chgData name="Binh Nguyen" userId="c999a487876b9ee2" providerId="Windows Live" clId="Web-{142F9975-031F-455C-8035-F5711776D0B1}" dt="2023-12-15T02:39:37.141" v="1298" actId="1076"/>
          <ac:picMkLst>
            <pc:docMk/>
            <pc:sldMk cId="1816635851" sldId="1410"/>
            <ac:picMk id="3" creationId="{8B929D32-D5A3-5498-B0BC-6B745B5415DD}"/>
          </ac:picMkLst>
        </pc:picChg>
        <pc:picChg chg="del">
          <ac:chgData name="Binh Nguyen" userId="c999a487876b9ee2" providerId="Windows Live" clId="Web-{142F9975-031F-455C-8035-F5711776D0B1}" dt="2023-12-15T02:38:43.311" v="1289"/>
          <ac:picMkLst>
            <pc:docMk/>
            <pc:sldMk cId="1816635851" sldId="1410"/>
            <ac:picMk id="5" creationId="{B745377B-A665-A5C2-4833-FD1645593D4E}"/>
          </ac:picMkLst>
        </pc:picChg>
        <pc:picChg chg="del">
          <ac:chgData name="Binh Nguyen" userId="c999a487876b9ee2" providerId="Windows Live" clId="Web-{142F9975-031F-455C-8035-F5711776D0B1}" dt="2023-12-15T02:38:44.795" v="1290"/>
          <ac:picMkLst>
            <pc:docMk/>
            <pc:sldMk cId="1816635851" sldId="1410"/>
            <ac:picMk id="6" creationId="{74896CEF-562F-ADA7-046F-DC20EC047F6A}"/>
          </ac:picMkLst>
        </pc:picChg>
      </pc:sldChg>
      <pc:sldChg chg="addSp delSp modSp add replId">
        <pc:chgData name="Binh Nguyen" userId="c999a487876b9ee2" providerId="Windows Live" clId="Web-{142F9975-031F-455C-8035-F5711776D0B1}" dt="2023-12-15T02:47:06.499" v="1349" actId="20577"/>
        <pc:sldMkLst>
          <pc:docMk/>
          <pc:sldMk cId="340606404" sldId="1411"/>
        </pc:sldMkLst>
        <pc:spChg chg="del mod">
          <ac:chgData name="Binh Nguyen" userId="c999a487876b9ee2" providerId="Windows Live" clId="Web-{142F9975-031F-455C-8035-F5711776D0B1}" dt="2023-12-15T02:46:46.842" v="1341"/>
          <ac:spMkLst>
            <pc:docMk/>
            <pc:sldMk cId="340606404" sldId="1411"/>
            <ac:spMk id="7" creationId="{DDDEEA78-AD9A-664B-30C3-9A0BADCBEDF5}"/>
          </ac:spMkLst>
        </pc:spChg>
        <pc:spChg chg="mod">
          <ac:chgData name="Binh Nguyen" userId="c999a487876b9ee2" providerId="Windows Live" clId="Web-{142F9975-031F-455C-8035-F5711776D0B1}" dt="2023-12-15T02:47:06.499" v="1349" actId="20577"/>
          <ac:spMkLst>
            <pc:docMk/>
            <pc:sldMk cId="340606404" sldId="1411"/>
            <ac:spMk id="11" creationId="{2A9F3F3F-0750-B282-5B4F-8A5F24B66415}"/>
          </ac:spMkLst>
        </pc:spChg>
        <pc:picChg chg="del">
          <ac:chgData name="Binh Nguyen" userId="c999a487876b9ee2" providerId="Windows Live" clId="Web-{142F9975-031F-455C-8035-F5711776D0B1}" dt="2023-12-15T02:46:37.842" v="1338"/>
          <ac:picMkLst>
            <pc:docMk/>
            <pc:sldMk cId="340606404" sldId="1411"/>
            <ac:picMk id="2" creationId="{B68DF470-1C9E-76E0-3B65-5802F129D470}"/>
          </ac:picMkLst>
        </pc:picChg>
        <pc:picChg chg="del">
          <ac:chgData name="Binh Nguyen" userId="c999a487876b9ee2" providerId="Windows Live" clId="Web-{142F9975-031F-455C-8035-F5711776D0B1}" dt="2023-12-15T02:46:39.467" v="1339"/>
          <ac:picMkLst>
            <pc:docMk/>
            <pc:sldMk cId="340606404" sldId="1411"/>
            <ac:picMk id="3" creationId="{09D04D25-AC7B-8AA4-1702-654A01567174}"/>
          </ac:picMkLst>
        </pc:picChg>
        <pc:picChg chg="add mod">
          <ac:chgData name="Binh Nguyen" userId="c999a487876b9ee2" providerId="Windows Live" clId="Web-{142F9975-031F-455C-8035-F5711776D0B1}" dt="2023-12-15T02:46:54.061" v="1345" actId="1076"/>
          <ac:picMkLst>
            <pc:docMk/>
            <pc:sldMk cId="340606404" sldId="1411"/>
            <ac:picMk id="5" creationId="{FDA666E1-A42F-A86C-9DB7-D4A0CD73534D}"/>
          </ac:picMkLst>
        </pc:picChg>
      </pc:sldChg>
    </pc:docChg>
  </pc:docChgLst>
  <pc:docChgLst>
    <pc:chgData name="Binh Nguyen" userId="c999a487876b9ee2" providerId="Windows Live" clId="Web-{4F8AFC0B-8C42-4A8E-9F1D-8F3D45976A61}"/>
    <pc:docChg chg="addSld delSld modSld sldOrd">
      <pc:chgData name="Binh Nguyen" userId="c999a487876b9ee2" providerId="Windows Live" clId="Web-{4F8AFC0B-8C42-4A8E-9F1D-8F3D45976A61}" dt="2023-12-07T04:26:01.230" v="515" actId="20577"/>
      <pc:docMkLst>
        <pc:docMk/>
      </pc:docMkLst>
      <pc:sldChg chg="modSp">
        <pc:chgData name="Binh Nguyen" userId="c999a487876b9ee2" providerId="Windows Live" clId="Web-{4F8AFC0B-8C42-4A8E-9F1D-8F3D45976A61}" dt="2023-12-07T03:00:46.297" v="0" actId="20577"/>
        <pc:sldMkLst>
          <pc:docMk/>
          <pc:sldMk cId="677440063" sldId="1366"/>
        </pc:sldMkLst>
        <pc:spChg chg="mod">
          <ac:chgData name="Binh Nguyen" userId="c999a487876b9ee2" providerId="Windows Live" clId="Web-{4F8AFC0B-8C42-4A8E-9F1D-8F3D45976A61}" dt="2023-12-07T03:00:46.297" v="0" actId="20577"/>
          <ac:spMkLst>
            <pc:docMk/>
            <pc:sldMk cId="677440063" sldId="1366"/>
            <ac:spMk id="6" creationId="{30B668F3-0935-4FB4-9C3E-7049599849CE}"/>
          </ac:spMkLst>
        </pc:spChg>
      </pc:sldChg>
      <pc:sldChg chg="modSp">
        <pc:chgData name="Binh Nguyen" userId="c999a487876b9ee2" providerId="Windows Live" clId="Web-{4F8AFC0B-8C42-4A8E-9F1D-8F3D45976A61}" dt="2023-12-07T04:24:40.524" v="499" actId="20577"/>
        <pc:sldMkLst>
          <pc:docMk/>
          <pc:sldMk cId="4005493455" sldId="1367"/>
        </pc:sldMkLst>
        <pc:spChg chg="mod">
          <ac:chgData name="Binh Nguyen" userId="c999a487876b9ee2" providerId="Windows Live" clId="Web-{4F8AFC0B-8C42-4A8E-9F1D-8F3D45976A61}" dt="2023-12-07T04:24:40.524" v="499" actId="20577"/>
          <ac:spMkLst>
            <pc:docMk/>
            <pc:sldMk cId="4005493455" sldId="1367"/>
            <ac:spMk id="13" creationId="{B7340548-F847-4AF8-9931-158E7ADEE759}"/>
          </ac:spMkLst>
        </pc:spChg>
        <pc:spChg chg="mod">
          <ac:chgData name="Binh Nguyen" userId="c999a487876b9ee2" providerId="Windows Live" clId="Web-{4F8AFC0B-8C42-4A8E-9F1D-8F3D45976A61}" dt="2023-12-07T03:01:42.971" v="10" actId="20577"/>
          <ac:spMkLst>
            <pc:docMk/>
            <pc:sldMk cId="4005493455" sldId="1367"/>
            <ac:spMk id="14" creationId="{4785E8B0-ED57-44C9-85E1-B3CF4D3FBF14}"/>
          </ac:spMkLst>
        </pc:spChg>
        <pc:spChg chg="mod">
          <ac:chgData name="Binh Nguyen" userId="c999a487876b9ee2" providerId="Windows Live" clId="Web-{4F8AFC0B-8C42-4A8E-9F1D-8F3D45976A61}" dt="2023-12-07T03:12:23.058" v="83" actId="20577"/>
          <ac:spMkLst>
            <pc:docMk/>
            <pc:sldMk cId="4005493455" sldId="1367"/>
            <ac:spMk id="16" creationId="{00000000-0000-0000-0000-000000000000}"/>
          </ac:spMkLst>
        </pc:spChg>
        <pc:spChg chg="mod">
          <ac:chgData name="Binh Nguyen" userId="c999a487876b9ee2" providerId="Windows Live" clId="Web-{4F8AFC0B-8C42-4A8E-9F1D-8F3D45976A61}" dt="2023-12-07T03:12:25.933" v="84" actId="20577"/>
          <ac:spMkLst>
            <pc:docMk/>
            <pc:sldMk cId="4005493455" sldId="1367"/>
            <ac:spMk id="17" creationId="{00000000-0000-0000-0000-000000000000}"/>
          </ac:spMkLst>
        </pc:spChg>
        <pc:spChg chg="mod">
          <ac:chgData name="Binh Nguyen" userId="c999a487876b9ee2" providerId="Windows Live" clId="Web-{4F8AFC0B-8C42-4A8E-9F1D-8F3D45976A61}" dt="2023-12-07T03:12:12.886" v="81" actId="20577"/>
          <ac:spMkLst>
            <pc:docMk/>
            <pc:sldMk cId="4005493455" sldId="1367"/>
            <ac:spMk id="19" creationId="{00000000-0000-0000-0000-000000000000}"/>
          </ac:spMkLst>
        </pc:spChg>
        <pc:spChg chg="mod">
          <ac:chgData name="Binh Nguyen" userId="c999a487876b9ee2" providerId="Windows Live" clId="Web-{4F8AFC0B-8C42-4A8E-9F1D-8F3D45976A61}" dt="2023-12-07T04:24:22.414" v="494" actId="20577"/>
          <ac:spMkLst>
            <pc:docMk/>
            <pc:sldMk cId="4005493455" sldId="1367"/>
            <ac:spMk id="21" creationId="{00000000-0000-0000-0000-000000000000}"/>
          </ac:spMkLst>
        </pc:spChg>
        <pc:spChg chg="mod">
          <ac:chgData name="Binh Nguyen" userId="c999a487876b9ee2" providerId="Windows Live" clId="Web-{4F8AFC0B-8C42-4A8E-9F1D-8F3D45976A61}" dt="2023-12-07T03:12:37.246" v="88" actId="20577"/>
          <ac:spMkLst>
            <pc:docMk/>
            <pc:sldMk cId="4005493455" sldId="1367"/>
            <ac:spMk id="25" creationId="{00000000-0000-0000-0000-000000000000}"/>
          </ac:spMkLst>
        </pc:spChg>
      </pc:sldChg>
      <pc:sldChg chg="modSp ord">
        <pc:chgData name="Binh Nguyen" userId="c999a487876b9ee2" providerId="Windows Live" clId="Web-{4F8AFC0B-8C42-4A8E-9F1D-8F3D45976A61}" dt="2023-12-07T04:25:34.292" v="509" actId="20577"/>
        <pc:sldMkLst>
          <pc:docMk/>
          <pc:sldMk cId="53476433" sldId="1380"/>
        </pc:sldMkLst>
        <pc:spChg chg="mod">
          <ac:chgData name="Binh Nguyen" userId="c999a487876b9ee2" providerId="Windows Live" clId="Web-{4F8AFC0B-8C42-4A8E-9F1D-8F3D45976A61}" dt="2023-12-07T04:25:34.292" v="509" actId="20577"/>
          <ac:spMkLst>
            <pc:docMk/>
            <pc:sldMk cId="53476433" sldId="1380"/>
            <ac:spMk id="11" creationId="{00000000-0000-0000-0000-000000000000}"/>
          </ac:spMkLst>
        </pc:spChg>
      </pc:sldChg>
      <pc:sldChg chg="modSp ord">
        <pc:chgData name="Binh Nguyen" userId="c999a487876b9ee2" providerId="Windows Live" clId="Web-{4F8AFC0B-8C42-4A8E-9F1D-8F3D45976A61}" dt="2023-12-07T03:13:09.920" v="91" actId="1076"/>
        <pc:sldMkLst>
          <pc:docMk/>
          <pc:sldMk cId="2205770502" sldId="1382"/>
        </pc:sldMkLst>
        <pc:spChg chg="mod">
          <ac:chgData name="Binh Nguyen" userId="c999a487876b9ee2" providerId="Windows Live" clId="Web-{4F8AFC0B-8C42-4A8E-9F1D-8F3D45976A61}" dt="2023-12-07T03:12:59.341" v="90" actId="20577"/>
          <ac:spMkLst>
            <pc:docMk/>
            <pc:sldMk cId="2205770502" sldId="1382"/>
            <ac:spMk id="2" creationId="{202E623C-A86C-DF0B-5050-9259A3151619}"/>
          </ac:spMkLst>
        </pc:spChg>
        <pc:picChg chg="mod">
          <ac:chgData name="Binh Nguyen" userId="c999a487876b9ee2" providerId="Windows Live" clId="Web-{4F8AFC0B-8C42-4A8E-9F1D-8F3D45976A61}" dt="2023-12-07T03:13:09.920" v="91" actId="1076"/>
          <ac:picMkLst>
            <pc:docMk/>
            <pc:sldMk cId="2205770502" sldId="1382"/>
            <ac:picMk id="3" creationId="{539DA3E8-0409-5C18-83EF-C77BDC785059}"/>
          </ac:picMkLst>
        </pc:picChg>
      </pc:sldChg>
      <pc:sldChg chg="addSp delSp modSp">
        <pc:chgData name="Binh Nguyen" userId="c999a487876b9ee2" providerId="Windows Live" clId="Web-{4F8AFC0B-8C42-4A8E-9F1D-8F3D45976A61}" dt="2023-12-07T03:30:56.805" v="184" actId="14100"/>
        <pc:sldMkLst>
          <pc:docMk/>
          <pc:sldMk cId="2625799597" sldId="1384"/>
        </pc:sldMkLst>
        <pc:spChg chg="add mod">
          <ac:chgData name="Binh Nguyen" userId="c999a487876b9ee2" providerId="Windows Live" clId="Web-{4F8AFC0B-8C42-4A8E-9F1D-8F3D45976A61}" dt="2023-12-07T03:27:05.343" v="165" actId="20577"/>
          <ac:spMkLst>
            <pc:docMk/>
            <pc:sldMk cId="2625799597" sldId="1384"/>
            <ac:spMk id="2" creationId="{B47980E8-89F8-5AC6-F977-65437103C16A}"/>
          </ac:spMkLst>
        </pc:spChg>
        <pc:spChg chg="del">
          <ac:chgData name="Binh Nguyen" userId="c999a487876b9ee2" providerId="Windows Live" clId="Web-{4F8AFC0B-8C42-4A8E-9F1D-8F3D45976A61}" dt="2023-12-07T03:26:09.419" v="146"/>
          <ac:spMkLst>
            <pc:docMk/>
            <pc:sldMk cId="2625799597" sldId="1384"/>
            <ac:spMk id="5" creationId="{A0083720-3188-4AE3-64AE-916E62F253B7}"/>
          </ac:spMkLst>
        </pc:spChg>
        <pc:spChg chg="del">
          <ac:chgData name="Binh Nguyen" userId="c999a487876b9ee2" providerId="Windows Live" clId="Web-{4F8AFC0B-8C42-4A8E-9F1D-8F3D45976A61}" dt="2023-12-07T03:26:40.217" v="156"/>
          <ac:spMkLst>
            <pc:docMk/>
            <pc:sldMk cId="2625799597" sldId="1384"/>
            <ac:spMk id="8" creationId="{D9DEB29F-D15C-2366-73B1-D9D9ACE9F241}"/>
          </ac:spMkLst>
        </pc:spChg>
        <pc:picChg chg="add del mod">
          <ac:chgData name="Binh Nguyen" userId="c999a487876b9ee2" providerId="Windows Live" clId="Web-{4F8AFC0B-8C42-4A8E-9F1D-8F3D45976A61}" dt="2023-12-07T03:29:32.692" v="171"/>
          <ac:picMkLst>
            <pc:docMk/>
            <pc:sldMk cId="2625799597" sldId="1384"/>
            <ac:picMk id="3" creationId="{031ACCF3-834B-355F-954C-BC89BE07A043}"/>
          </ac:picMkLst>
        </pc:picChg>
        <pc:picChg chg="add mod">
          <ac:chgData name="Binh Nguyen" userId="c999a487876b9ee2" providerId="Windows Live" clId="Web-{4F8AFC0B-8C42-4A8E-9F1D-8F3D45976A61}" dt="2023-12-07T03:29:40.192" v="175" actId="14100"/>
          <ac:picMkLst>
            <pc:docMk/>
            <pc:sldMk cId="2625799597" sldId="1384"/>
            <ac:picMk id="6" creationId="{B335B57F-7200-150A-A3F8-B1C8950A95B8}"/>
          </ac:picMkLst>
        </pc:picChg>
        <pc:picChg chg="add del mod">
          <ac:chgData name="Binh Nguyen" userId="c999a487876b9ee2" providerId="Windows Live" clId="Web-{4F8AFC0B-8C42-4A8E-9F1D-8F3D45976A61}" dt="2023-12-07T03:30:50.383" v="180"/>
          <ac:picMkLst>
            <pc:docMk/>
            <pc:sldMk cId="2625799597" sldId="1384"/>
            <ac:picMk id="7" creationId="{26F4219B-847C-39C1-5776-7A239AFE37DB}"/>
          </ac:picMkLst>
        </pc:picChg>
        <pc:picChg chg="del mod">
          <ac:chgData name="Binh Nguyen" userId="c999a487876b9ee2" providerId="Windows Live" clId="Web-{4F8AFC0B-8C42-4A8E-9F1D-8F3D45976A61}" dt="2023-12-07T03:27:00.717" v="160"/>
          <ac:picMkLst>
            <pc:docMk/>
            <pc:sldMk cId="2625799597" sldId="1384"/>
            <ac:picMk id="9" creationId="{DA8E9A78-36D5-14DF-0ED1-D6FAC1908705}"/>
          </ac:picMkLst>
        </pc:picChg>
        <pc:picChg chg="add mod">
          <ac:chgData name="Binh Nguyen" userId="c999a487876b9ee2" providerId="Windows Live" clId="Web-{4F8AFC0B-8C42-4A8E-9F1D-8F3D45976A61}" dt="2023-12-07T03:30:56.805" v="184" actId="14100"/>
          <ac:picMkLst>
            <pc:docMk/>
            <pc:sldMk cId="2625799597" sldId="1384"/>
            <ac:picMk id="10" creationId="{808924A1-A609-73FE-A08D-FF76FE12BC2D}"/>
          </ac:picMkLst>
        </pc:picChg>
      </pc:sldChg>
      <pc:sldChg chg="del">
        <pc:chgData name="Binh Nguyen" userId="c999a487876b9ee2" providerId="Windows Live" clId="Web-{4F8AFC0B-8C42-4A8E-9F1D-8F3D45976A61}" dt="2023-12-07T04:23:51.272" v="484"/>
        <pc:sldMkLst>
          <pc:docMk/>
          <pc:sldMk cId="1795883830" sldId="1385"/>
        </pc:sldMkLst>
      </pc:sldChg>
      <pc:sldChg chg="addSp delSp modSp">
        <pc:chgData name="Binh Nguyen" userId="c999a487876b9ee2" providerId="Windows Live" clId="Web-{4F8AFC0B-8C42-4A8E-9F1D-8F3D45976A61}" dt="2023-12-07T04:26:01.230" v="515" actId="20577"/>
        <pc:sldMkLst>
          <pc:docMk/>
          <pc:sldMk cId="3514513014" sldId="1386"/>
        </pc:sldMkLst>
        <pc:spChg chg="add mod">
          <ac:chgData name="Binh Nguyen" userId="c999a487876b9ee2" providerId="Windows Live" clId="Web-{4F8AFC0B-8C42-4A8E-9F1D-8F3D45976A61}" dt="2023-12-07T04:25:19.526" v="508" actId="1076"/>
          <ac:spMkLst>
            <pc:docMk/>
            <pc:sldMk cId="3514513014" sldId="1386"/>
            <ac:spMk id="6" creationId="{ED653EE0-E6BF-1A32-258A-DD50B3766A0F}"/>
          </ac:spMkLst>
        </pc:spChg>
        <pc:spChg chg="mod">
          <ac:chgData name="Binh Nguyen" userId="c999a487876b9ee2" providerId="Windows Live" clId="Web-{4F8AFC0B-8C42-4A8E-9F1D-8F3D45976A61}" dt="2023-12-07T04:26:01.230" v="515" actId="20577"/>
          <ac:spMkLst>
            <pc:docMk/>
            <pc:sldMk cId="3514513014" sldId="1386"/>
            <ac:spMk id="11" creationId="{00000000-0000-0000-0000-000000000000}"/>
          </ac:spMkLst>
        </pc:spChg>
        <pc:spChg chg="del">
          <ac:chgData name="Binh Nguyen" userId="c999a487876b9ee2" providerId="Windows Live" clId="Web-{4F8AFC0B-8C42-4A8E-9F1D-8F3D45976A61}" dt="2023-12-07T04:20:09.373" v="455"/>
          <ac:spMkLst>
            <pc:docMk/>
            <pc:sldMk cId="3514513014" sldId="1386"/>
            <ac:spMk id="13" creationId="{D37ED087-8F44-71D5-F9EA-F6DA70610428}"/>
          </ac:spMkLst>
        </pc:spChg>
        <pc:picChg chg="add mod">
          <ac:chgData name="Binh Nguyen" userId="c999a487876b9ee2" providerId="Windows Live" clId="Web-{4F8AFC0B-8C42-4A8E-9F1D-8F3D45976A61}" dt="2023-12-07T04:25:01.712" v="503" actId="1076"/>
          <ac:picMkLst>
            <pc:docMk/>
            <pc:sldMk cId="3514513014" sldId="1386"/>
            <ac:picMk id="2" creationId="{DBB4FBC7-C02E-C567-5EFA-C9F891B496D3}"/>
          </ac:picMkLst>
        </pc:picChg>
        <pc:picChg chg="add mod">
          <ac:chgData name="Binh Nguyen" userId="c999a487876b9ee2" providerId="Windows Live" clId="Web-{4F8AFC0B-8C42-4A8E-9F1D-8F3D45976A61}" dt="2023-12-07T04:21:51.064" v="474" actId="1076"/>
          <ac:picMkLst>
            <pc:docMk/>
            <pc:sldMk cId="3514513014" sldId="1386"/>
            <ac:picMk id="3" creationId="{E5CBB83C-BA2E-36F2-D9AA-A954EEFF2063}"/>
          </ac:picMkLst>
        </pc:picChg>
        <pc:picChg chg="add mod">
          <ac:chgData name="Binh Nguyen" userId="c999a487876b9ee2" providerId="Windows Live" clId="Web-{4F8AFC0B-8C42-4A8E-9F1D-8F3D45976A61}" dt="2023-12-07T04:23:28.037" v="478" actId="1076"/>
          <ac:picMkLst>
            <pc:docMk/>
            <pc:sldMk cId="3514513014" sldId="1386"/>
            <ac:picMk id="5" creationId="{0194A3D2-0067-1A4E-07BB-4C2D1FF9E7F4}"/>
          </ac:picMkLst>
        </pc:picChg>
        <pc:picChg chg="del">
          <ac:chgData name="Binh Nguyen" userId="c999a487876b9ee2" providerId="Windows Live" clId="Web-{4F8AFC0B-8C42-4A8E-9F1D-8F3D45976A61}" dt="2023-12-07T04:20:07.513" v="454"/>
          <ac:picMkLst>
            <pc:docMk/>
            <pc:sldMk cId="3514513014" sldId="1386"/>
            <ac:picMk id="7" creationId="{64367BFC-7D83-114A-432E-157A0A677B57}"/>
          </ac:picMkLst>
        </pc:picChg>
      </pc:sldChg>
      <pc:sldChg chg="del">
        <pc:chgData name="Binh Nguyen" userId="c999a487876b9ee2" providerId="Windows Live" clId="Web-{4F8AFC0B-8C42-4A8E-9F1D-8F3D45976A61}" dt="2023-12-07T04:23:53.178" v="485"/>
        <pc:sldMkLst>
          <pc:docMk/>
          <pc:sldMk cId="1040017328" sldId="1387"/>
        </pc:sldMkLst>
      </pc:sldChg>
      <pc:sldChg chg="modSp">
        <pc:chgData name="Binh Nguyen" userId="c999a487876b9ee2" providerId="Windows Live" clId="Web-{4F8AFC0B-8C42-4A8E-9F1D-8F3D45976A61}" dt="2023-12-07T04:25:49.152" v="513" actId="20577"/>
        <pc:sldMkLst>
          <pc:docMk/>
          <pc:sldMk cId="1702488707" sldId="1389"/>
        </pc:sldMkLst>
        <pc:spChg chg="mod">
          <ac:chgData name="Binh Nguyen" userId="c999a487876b9ee2" providerId="Windows Live" clId="Web-{4F8AFC0B-8C42-4A8E-9F1D-8F3D45976A61}" dt="2023-12-07T04:25:49.152" v="513" actId="20577"/>
          <ac:spMkLst>
            <pc:docMk/>
            <pc:sldMk cId="1702488707" sldId="1389"/>
            <ac:spMk id="11" creationId="{00000000-0000-0000-0000-000000000000}"/>
          </ac:spMkLst>
        </pc:spChg>
      </pc:sldChg>
      <pc:sldChg chg="del">
        <pc:chgData name="Binh Nguyen" userId="c999a487876b9ee2" providerId="Windows Live" clId="Web-{4F8AFC0B-8C42-4A8E-9F1D-8F3D45976A61}" dt="2023-12-07T03:02:09.691" v="13"/>
        <pc:sldMkLst>
          <pc:docMk/>
          <pc:sldMk cId="3297549967" sldId="1390"/>
        </pc:sldMkLst>
      </pc:sldChg>
      <pc:sldChg chg="addSp modSp ord">
        <pc:chgData name="Binh Nguyen" userId="c999a487876b9ee2" providerId="Windows Live" clId="Web-{4F8AFC0B-8C42-4A8E-9F1D-8F3D45976A61}" dt="2023-12-07T04:25:38.198" v="510" actId="20577"/>
        <pc:sldMkLst>
          <pc:docMk/>
          <pc:sldMk cId="2747598831" sldId="1391"/>
        </pc:sldMkLst>
        <pc:spChg chg="mod">
          <ac:chgData name="Binh Nguyen" userId="c999a487876b9ee2" providerId="Windows Live" clId="Web-{4F8AFC0B-8C42-4A8E-9F1D-8F3D45976A61}" dt="2023-12-07T04:25:38.198" v="510" actId="20577"/>
          <ac:spMkLst>
            <pc:docMk/>
            <pc:sldMk cId="2747598831" sldId="1391"/>
            <ac:spMk id="11" creationId="{00000000-0000-0000-0000-000000000000}"/>
          </ac:spMkLst>
        </pc:spChg>
        <pc:picChg chg="add mod">
          <ac:chgData name="Binh Nguyen" userId="c999a487876b9ee2" providerId="Windows Live" clId="Web-{4F8AFC0B-8C42-4A8E-9F1D-8F3D45976A61}" dt="2023-12-07T03:14:42.892" v="102" actId="14100"/>
          <ac:picMkLst>
            <pc:docMk/>
            <pc:sldMk cId="2747598831" sldId="1391"/>
            <ac:picMk id="2" creationId="{2C4FB200-EA8F-28A0-F311-AEB05A611EB4}"/>
          </ac:picMkLst>
        </pc:picChg>
      </pc:sldChg>
      <pc:sldChg chg="modSp ord">
        <pc:chgData name="Binh Nguyen" userId="c999a487876b9ee2" providerId="Windows Live" clId="Web-{4F8AFC0B-8C42-4A8E-9F1D-8F3D45976A61}" dt="2023-12-07T04:25:41.651" v="511" actId="20577"/>
        <pc:sldMkLst>
          <pc:docMk/>
          <pc:sldMk cId="2377570010" sldId="1392"/>
        </pc:sldMkLst>
        <pc:spChg chg="mod">
          <ac:chgData name="Binh Nguyen" userId="c999a487876b9ee2" providerId="Windows Live" clId="Web-{4F8AFC0B-8C42-4A8E-9F1D-8F3D45976A61}" dt="2023-12-07T04:25:41.651" v="511" actId="20577"/>
          <ac:spMkLst>
            <pc:docMk/>
            <pc:sldMk cId="2377570010" sldId="1392"/>
            <ac:spMk id="11" creationId="{00000000-0000-0000-0000-000000000000}"/>
          </ac:spMkLst>
        </pc:spChg>
      </pc:sldChg>
      <pc:sldChg chg="addSp delSp modSp add">
        <pc:chgData name="Binh Nguyen" userId="c999a487876b9ee2" providerId="Windows Live" clId="Web-{4F8AFC0B-8C42-4A8E-9F1D-8F3D45976A61}" dt="2023-12-07T03:09:31.833" v="57" actId="20577"/>
        <pc:sldMkLst>
          <pc:docMk/>
          <pc:sldMk cId="1467940511" sldId="1394"/>
        </pc:sldMkLst>
        <pc:spChg chg="add del mod">
          <ac:chgData name="Binh Nguyen" userId="c999a487876b9ee2" providerId="Windows Live" clId="Web-{4F8AFC0B-8C42-4A8E-9F1D-8F3D45976A61}" dt="2023-12-07T03:03:38.241" v="21"/>
          <ac:spMkLst>
            <pc:docMk/>
            <pc:sldMk cId="1467940511" sldId="1394"/>
            <ac:spMk id="3" creationId="{DC6C8899-5621-D5F5-D975-02F4FEC60026}"/>
          </ac:spMkLst>
        </pc:spChg>
        <pc:spChg chg="add del mod">
          <ac:chgData name="Binh Nguyen" userId="c999a487876b9ee2" providerId="Windows Live" clId="Web-{4F8AFC0B-8C42-4A8E-9F1D-8F3D45976A61}" dt="2023-12-07T03:03:43.038" v="25"/>
          <ac:spMkLst>
            <pc:docMk/>
            <pc:sldMk cId="1467940511" sldId="1394"/>
            <ac:spMk id="5" creationId="{3AD9CF37-3309-25F5-66BF-8C9C4DE4EE87}"/>
          </ac:spMkLst>
        </pc:spChg>
        <pc:spChg chg="add mod">
          <ac:chgData name="Binh Nguyen" userId="c999a487876b9ee2" providerId="Windows Live" clId="Web-{4F8AFC0B-8C42-4A8E-9F1D-8F3D45976A61}" dt="2023-12-07T03:09:31.833" v="57" actId="20577"/>
          <ac:spMkLst>
            <pc:docMk/>
            <pc:sldMk cId="1467940511" sldId="1394"/>
            <ac:spMk id="6" creationId="{53C62B25-BA6D-BABF-92BD-09FFE11F7CC1}"/>
          </ac:spMkLst>
        </pc:spChg>
        <pc:spChg chg="add mod">
          <ac:chgData name="Binh Nguyen" userId="c999a487876b9ee2" providerId="Windows Live" clId="Web-{4F8AFC0B-8C42-4A8E-9F1D-8F3D45976A61}" dt="2023-12-07T03:04:12.086" v="34" actId="1076"/>
          <ac:spMkLst>
            <pc:docMk/>
            <pc:sldMk cId="1467940511" sldId="1394"/>
            <ac:spMk id="7" creationId="{57019AC2-2839-8209-ADF9-7FAB52083409}"/>
          </ac:spMkLst>
        </pc:spChg>
        <pc:spChg chg="mod">
          <ac:chgData name="Binh Nguyen" userId="c999a487876b9ee2" providerId="Windows Live" clId="Web-{4F8AFC0B-8C42-4A8E-9F1D-8F3D45976A61}" dt="2023-12-07T03:04:37.071" v="36" actId="20577"/>
          <ac:spMkLst>
            <pc:docMk/>
            <pc:sldMk cId="1467940511" sldId="1394"/>
            <ac:spMk id="11" creationId="{00000000-0000-0000-0000-000000000000}"/>
          </ac:spMkLst>
        </pc:spChg>
        <pc:picChg chg="mod">
          <ac:chgData name="Binh Nguyen" userId="c999a487876b9ee2" providerId="Windows Live" clId="Web-{4F8AFC0B-8C42-4A8E-9F1D-8F3D45976A61}" dt="2023-12-07T03:03:53.148" v="30" actId="1076"/>
          <ac:picMkLst>
            <pc:docMk/>
            <pc:sldMk cId="1467940511" sldId="1394"/>
            <ac:picMk id="16" creationId="{110A9E47-5A04-E989-BC10-B55ECD72407E}"/>
          </ac:picMkLst>
        </pc:picChg>
      </pc:sldChg>
      <pc:sldChg chg="modSp add ord">
        <pc:chgData name="Binh Nguyen" userId="c999a487876b9ee2" providerId="Windows Live" clId="Web-{4F8AFC0B-8C42-4A8E-9F1D-8F3D45976A61}" dt="2023-12-07T03:04:47.244" v="38" actId="20577"/>
        <pc:sldMkLst>
          <pc:docMk/>
          <pc:sldMk cId="2616628901" sldId="1395"/>
        </pc:sldMkLst>
        <pc:spChg chg="mod">
          <ac:chgData name="Binh Nguyen" userId="c999a487876b9ee2" providerId="Windows Live" clId="Web-{4F8AFC0B-8C42-4A8E-9F1D-8F3D45976A61}" dt="2023-12-07T03:03:30.897" v="16" actId="20577"/>
          <ac:spMkLst>
            <pc:docMk/>
            <pc:sldMk cId="2616628901" sldId="1395"/>
            <ac:spMk id="2" creationId="{A6AF2A7F-EBC4-1A58-1717-9F531FCF78B3}"/>
          </ac:spMkLst>
        </pc:spChg>
        <pc:spChg chg="mod">
          <ac:chgData name="Binh Nguyen" userId="c999a487876b9ee2" providerId="Windows Live" clId="Web-{4F8AFC0B-8C42-4A8E-9F1D-8F3D45976A61}" dt="2023-12-07T03:04:47.244" v="38" actId="20577"/>
          <ac:spMkLst>
            <pc:docMk/>
            <pc:sldMk cId="2616628901" sldId="1395"/>
            <ac:spMk id="11" creationId="{00000000-0000-0000-0000-000000000000}"/>
          </ac:spMkLst>
        </pc:spChg>
        <pc:picChg chg="mod">
          <ac:chgData name="Binh Nguyen" userId="c999a487876b9ee2" providerId="Windows Live" clId="Web-{4F8AFC0B-8C42-4A8E-9F1D-8F3D45976A61}" dt="2023-12-07T03:03:32.460" v="17" actId="1076"/>
          <ac:picMkLst>
            <pc:docMk/>
            <pc:sldMk cId="2616628901" sldId="1395"/>
            <ac:picMk id="3" creationId="{348ED4A9-5181-3ADA-33BA-E7A61A6F68B8}"/>
          </ac:picMkLst>
        </pc:picChg>
      </pc:sldChg>
      <pc:sldChg chg="addSp delSp modSp add replId">
        <pc:chgData name="Binh Nguyen" userId="c999a487876b9ee2" providerId="Windows Live" clId="Web-{4F8AFC0B-8C42-4A8E-9F1D-8F3D45976A61}" dt="2023-12-07T03:11:20.993" v="71" actId="1076"/>
        <pc:sldMkLst>
          <pc:docMk/>
          <pc:sldMk cId="216909158" sldId="1396"/>
        </pc:sldMkLst>
        <pc:spChg chg="del">
          <ac:chgData name="Binh Nguyen" userId="c999a487876b9ee2" providerId="Windows Live" clId="Web-{4F8AFC0B-8C42-4A8E-9F1D-8F3D45976A61}" dt="2023-12-07T03:08:20.455" v="46"/>
          <ac:spMkLst>
            <pc:docMk/>
            <pc:sldMk cId="216909158" sldId="1396"/>
            <ac:spMk id="2" creationId="{A6AF2A7F-EBC4-1A58-1717-9F531FCF78B3}"/>
          </ac:spMkLst>
        </pc:spChg>
        <pc:spChg chg="del mod">
          <ac:chgData name="Binh Nguyen" userId="c999a487876b9ee2" providerId="Windows Live" clId="Web-{4F8AFC0B-8C42-4A8E-9F1D-8F3D45976A61}" dt="2023-12-07T03:08:13.971" v="44"/>
          <ac:spMkLst>
            <pc:docMk/>
            <pc:sldMk cId="216909158" sldId="1396"/>
            <ac:spMk id="6" creationId="{53C62B25-BA6D-BABF-92BD-09FFE11F7CC1}"/>
          </ac:spMkLst>
        </pc:spChg>
        <pc:spChg chg="del">
          <ac:chgData name="Binh Nguyen" userId="c999a487876b9ee2" providerId="Windows Live" clId="Web-{4F8AFC0B-8C42-4A8E-9F1D-8F3D45976A61}" dt="2023-12-07T03:08:15.752" v="45"/>
          <ac:spMkLst>
            <pc:docMk/>
            <pc:sldMk cId="216909158" sldId="1396"/>
            <ac:spMk id="7" creationId="{57019AC2-2839-8209-ADF9-7FAB52083409}"/>
          </ac:spMkLst>
        </pc:spChg>
        <pc:picChg chg="add mod">
          <ac:chgData name="Binh Nguyen" userId="c999a487876b9ee2" providerId="Windows Live" clId="Web-{4F8AFC0B-8C42-4A8E-9F1D-8F3D45976A61}" dt="2023-12-07T03:11:20.993" v="71" actId="1076"/>
          <ac:picMkLst>
            <pc:docMk/>
            <pc:sldMk cId="216909158" sldId="1396"/>
            <ac:picMk id="3" creationId="{59357813-4CFD-3DB8-3519-0AD4FF53DDD6}"/>
          </ac:picMkLst>
        </pc:picChg>
        <pc:picChg chg="add del mod">
          <ac:chgData name="Binh Nguyen" userId="c999a487876b9ee2" providerId="Windows Live" clId="Web-{4F8AFC0B-8C42-4A8E-9F1D-8F3D45976A61}" dt="2023-12-07T03:11:17.337" v="69"/>
          <ac:picMkLst>
            <pc:docMk/>
            <pc:sldMk cId="216909158" sldId="1396"/>
            <ac:picMk id="8" creationId="{1E0743ED-41CD-DFBD-E543-630C55F228F3}"/>
          </ac:picMkLst>
        </pc:picChg>
        <pc:picChg chg="del">
          <ac:chgData name="Binh Nguyen" userId="c999a487876b9ee2" providerId="Windows Live" clId="Web-{4F8AFC0B-8C42-4A8E-9F1D-8F3D45976A61}" dt="2023-12-07T03:08:03.486" v="40"/>
          <ac:picMkLst>
            <pc:docMk/>
            <pc:sldMk cId="216909158" sldId="1396"/>
            <ac:picMk id="9" creationId="{AA9DA1F4-DC61-73C2-FCCA-C4D905352A0E}"/>
          </ac:picMkLst>
        </pc:picChg>
        <pc:picChg chg="del">
          <ac:chgData name="Binh Nguyen" userId="c999a487876b9ee2" providerId="Windows Live" clId="Web-{4F8AFC0B-8C42-4A8E-9F1D-8F3D45976A61}" dt="2023-12-07T03:08:25.971" v="50"/>
          <ac:picMkLst>
            <pc:docMk/>
            <pc:sldMk cId="216909158" sldId="1396"/>
            <ac:picMk id="10" creationId="{F5E1FC7B-2E42-78CD-A28D-07B4F9F101AF}"/>
          </ac:picMkLst>
        </pc:picChg>
        <pc:picChg chg="del">
          <ac:chgData name="Binh Nguyen" userId="c999a487876b9ee2" providerId="Windows Live" clId="Web-{4F8AFC0B-8C42-4A8E-9F1D-8F3D45976A61}" dt="2023-12-07T03:08:25.033" v="48"/>
          <ac:picMkLst>
            <pc:docMk/>
            <pc:sldMk cId="216909158" sldId="1396"/>
            <ac:picMk id="12" creationId="{F8826503-EBBF-6862-5843-CDF80DF7EA06}"/>
          </ac:picMkLst>
        </pc:picChg>
        <pc:picChg chg="del">
          <ac:chgData name="Binh Nguyen" userId="c999a487876b9ee2" providerId="Windows Live" clId="Web-{4F8AFC0B-8C42-4A8E-9F1D-8F3D45976A61}" dt="2023-12-07T03:08:25.658" v="49"/>
          <ac:picMkLst>
            <pc:docMk/>
            <pc:sldMk cId="216909158" sldId="1396"/>
            <ac:picMk id="13" creationId="{7DA41DEE-134D-47CF-E845-1735C49E4C6D}"/>
          </ac:picMkLst>
        </pc:picChg>
        <pc:picChg chg="del">
          <ac:chgData name="Binh Nguyen" userId="c999a487876b9ee2" providerId="Windows Live" clId="Web-{4F8AFC0B-8C42-4A8E-9F1D-8F3D45976A61}" dt="2023-12-07T03:08:07.080" v="42"/>
          <ac:picMkLst>
            <pc:docMk/>
            <pc:sldMk cId="216909158" sldId="1396"/>
            <ac:picMk id="14" creationId="{08DD2BEF-EC71-C164-18EC-8560670E862F}"/>
          </ac:picMkLst>
        </pc:picChg>
        <pc:picChg chg="del">
          <ac:chgData name="Binh Nguyen" userId="c999a487876b9ee2" providerId="Windows Live" clId="Web-{4F8AFC0B-8C42-4A8E-9F1D-8F3D45976A61}" dt="2023-12-07T03:08:05.205" v="41"/>
          <ac:picMkLst>
            <pc:docMk/>
            <pc:sldMk cId="216909158" sldId="1396"/>
            <ac:picMk id="16" creationId="{110A9E47-5A04-E989-BC10-B55ECD72407E}"/>
          </ac:picMkLst>
        </pc:picChg>
      </pc:sldChg>
      <pc:sldChg chg="addSp delSp modSp add replId">
        <pc:chgData name="Binh Nguyen" userId="c999a487876b9ee2" providerId="Windows Live" clId="Web-{4F8AFC0B-8C42-4A8E-9F1D-8F3D45976A61}" dt="2023-12-07T04:25:45.527" v="512" actId="20577"/>
        <pc:sldMkLst>
          <pc:docMk/>
          <pc:sldMk cId="1121540553" sldId="1397"/>
        </pc:sldMkLst>
        <pc:spChg chg="del mod">
          <ac:chgData name="Binh Nguyen" userId="c999a487876b9ee2" providerId="Windows Live" clId="Web-{4F8AFC0B-8C42-4A8E-9F1D-8F3D45976A61}" dt="2023-12-07T03:15:24.206" v="107"/>
          <ac:spMkLst>
            <pc:docMk/>
            <pc:sldMk cId="1121540553" sldId="1397"/>
            <ac:spMk id="3" creationId="{E34D8A72-3614-7D9F-256C-776792F76585}"/>
          </ac:spMkLst>
        </pc:spChg>
        <pc:spChg chg="add del mod">
          <ac:chgData name="Binh Nguyen" userId="c999a487876b9ee2" providerId="Windows Live" clId="Web-{4F8AFC0B-8C42-4A8E-9F1D-8F3D45976A61}" dt="2023-12-07T03:24:49.244" v="136"/>
          <ac:spMkLst>
            <pc:docMk/>
            <pc:sldMk cId="1121540553" sldId="1397"/>
            <ac:spMk id="8" creationId="{6F211752-2268-2B5E-861C-3393C22F11E2}"/>
          </ac:spMkLst>
        </pc:spChg>
        <pc:spChg chg="mod">
          <ac:chgData name="Binh Nguyen" userId="c999a487876b9ee2" providerId="Windows Live" clId="Web-{4F8AFC0B-8C42-4A8E-9F1D-8F3D45976A61}" dt="2023-12-07T04:25:45.527" v="512" actId="20577"/>
          <ac:spMkLst>
            <pc:docMk/>
            <pc:sldMk cId="1121540553" sldId="1397"/>
            <ac:spMk id="11" creationId="{00000000-0000-0000-0000-000000000000}"/>
          </ac:spMkLst>
        </pc:spChg>
        <pc:spChg chg="add mod">
          <ac:chgData name="Binh Nguyen" userId="c999a487876b9ee2" providerId="Windows Live" clId="Web-{4F8AFC0B-8C42-4A8E-9F1D-8F3D45976A61}" dt="2023-12-07T03:25:13.557" v="145" actId="1076"/>
          <ac:spMkLst>
            <pc:docMk/>
            <pc:sldMk cId="1121540553" sldId="1397"/>
            <ac:spMk id="12" creationId="{636DC2ED-1884-6237-F657-2F17B81066A0}"/>
          </ac:spMkLst>
        </pc:spChg>
        <pc:picChg chg="add del mod">
          <ac:chgData name="Binh Nguyen" userId="c999a487876b9ee2" providerId="Windows Live" clId="Web-{4F8AFC0B-8C42-4A8E-9F1D-8F3D45976A61}" dt="2023-12-07T03:18:21.307" v="113"/>
          <ac:picMkLst>
            <pc:docMk/>
            <pc:sldMk cId="1121540553" sldId="1397"/>
            <ac:picMk id="2" creationId="{62E5C01E-CE1B-FB88-7040-D3C03EF25696}"/>
          </ac:picMkLst>
        </pc:picChg>
        <pc:picChg chg="add del mod">
          <ac:chgData name="Binh Nguyen" userId="c999a487876b9ee2" providerId="Windows Live" clId="Web-{4F8AFC0B-8C42-4A8E-9F1D-8F3D45976A61}" dt="2023-12-07T03:23:08.505" v="121"/>
          <ac:picMkLst>
            <pc:docMk/>
            <pc:sldMk cId="1121540553" sldId="1397"/>
            <ac:picMk id="5" creationId="{FCDC1379-B48C-F71A-B3B9-3F9C5E4A4B02}"/>
          </ac:picMkLst>
        </pc:picChg>
        <pc:picChg chg="del">
          <ac:chgData name="Binh Nguyen" userId="c999a487876b9ee2" providerId="Windows Live" clId="Web-{4F8AFC0B-8C42-4A8E-9F1D-8F3D45976A61}" dt="2023-12-07T03:15:20.112" v="104"/>
          <ac:picMkLst>
            <pc:docMk/>
            <pc:sldMk cId="1121540553" sldId="1397"/>
            <ac:picMk id="6" creationId="{2245FE7C-A054-AE15-F910-5BA59994D33D}"/>
          </ac:picMkLst>
        </pc:picChg>
        <pc:picChg chg="add mod">
          <ac:chgData name="Binh Nguyen" userId="c999a487876b9ee2" providerId="Windows Live" clId="Web-{4F8AFC0B-8C42-4A8E-9F1D-8F3D45976A61}" dt="2023-12-07T03:23:20.084" v="128" actId="1076"/>
          <ac:picMkLst>
            <pc:docMk/>
            <pc:sldMk cId="1121540553" sldId="1397"/>
            <ac:picMk id="7" creationId="{FC9CA645-A1A2-DEE8-D1B0-BB97DB2B2827}"/>
          </ac:picMkLst>
        </pc:picChg>
        <pc:picChg chg="del">
          <ac:chgData name="Binh Nguyen" userId="c999a487876b9ee2" providerId="Windows Live" clId="Web-{4F8AFC0B-8C42-4A8E-9F1D-8F3D45976A61}" dt="2023-12-07T03:15:20.847" v="105"/>
          <ac:picMkLst>
            <pc:docMk/>
            <pc:sldMk cId="1121540553" sldId="1397"/>
            <ac:picMk id="9" creationId="{876F2725-0CD1-D6BF-7D6E-DBC4A114B0EF}"/>
          </ac:picMkLst>
        </pc:picChg>
      </pc:sldChg>
      <pc:sldChg chg="addSp delSp modSp add replId">
        <pc:chgData name="Binh Nguyen" userId="c999a487876b9ee2" providerId="Windows Live" clId="Web-{4F8AFC0B-8C42-4A8E-9F1D-8F3D45976A61}" dt="2023-12-07T03:55:53.238" v="302" actId="20577"/>
        <pc:sldMkLst>
          <pc:docMk/>
          <pc:sldMk cId="825035361" sldId="1398"/>
        </pc:sldMkLst>
        <pc:spChg chg="del">
          <ac:chgData name="Binh Nguyen" userId="c999a487876b9ee2" providerId="Windows Live" clId="Web-{4F8AFC0B-8C42-4A8E-9F1D-8F3D45976A61}" dt="2023-12-07T03:31:37.978" v="201"/>
          <ac:spMkLst>
            <pc:docMk/>
            <pc:sldMk cId="825035361" sldId="1398"/>
            <ac:spMk id="2" creationId="{B47980E8-89F8-5AC6-F977-65437103C16A}"/>
          </ac:spMkLst>
        </pc:spChg>
        <pc:spChg chg="add mod">
          <ac:chgData name="Binh Nguyen" userId="c999a487876b9ee2" providerId="Windows Live" clId="Web-{4F8AFC0B-8C42-4A8E-9F1D-8F3D45976A61}" dt="2023-12-07T03:55:53.238" v="302" actId="20577"/>
          <ac:spMkLst>
            <pc:docMk/>
            <pc:sldMk cId="825035361" sldId="1398"/>
            <ac:spMk id="5" creationId="{FF033CF2-3211-596D-45B3-6BBB06D27269}"/>
          </ac:spMkLst>
        </pc:spChg>
        <pc:spChg chg="mod">
          <ac:chgData name="Binh Nguyen" userId="c999a487876b9ee2" providerId="Windows Live" clId="Web-{4F8AFC0B-8C42-4A8E-9F1D-8F3D45976A61}" dt="2023-12-07T03:32:46.168" v="212" actId="20577"/>
          <ac:spMkLst>
            <pc:docMk/>
            <pc:sldMk cId="825035361" sldId="1398"/>
            <ac:spMk id="11" creationId="{00000000-0000-0000-0000-000000000000}"/>
          </ac:spMkLst>
        </pc:spChg>
        <pc:picChg chg="add mod">
          <ac:chgData name="Binh Nguyen" userId="c999a487876b9ee2" providerId="Windows Live" clId="Web-{4F8AFC0B-8C42-4A8E-9F1D-8F3D45976A61}" dt="2023-12-07T03:54:21.735" v="289" actId="1076"/>
          <ac:picMkLst>
            <pc:docMk/>
            <pc:sldMk cId="825035361" sldId="1398"/>
            <ac:picMk id="3" creationId="{BD235EC9-D5CE-8485-8C0B-572485F75AF3}"/>
          </ac:picMkLst>
        </pc:picChg>
        <pc:picChg chg="del">
          <ac:chgData name="Binh Nguyen" userId="c999a487876b9ee2" providerId="Windows Live" clId="Web-{4F8AFC0B-8C42-4A8E-9F1D-8F3D45976A61}" dt="2023-12-07T03:31:39.072" v="202"/>
          <ac:picMkLst>
            <pc:docMk/>
            <pc:sldMk cId="825035361" sldId="1398"/>
            <ac:picMk id="6" creationId="{B335B57F-7200-150A-A3F8-B1C8950A95B8}"/>
          </ac:picMkLst>
        </pc:picChg>
        <pc:picChg chg="del">
          <ac:chgData name="Binh Nguyen" userId="c999a487876b9ee2" providerId="Windows Live" clId="Web-{4F8AFC0B-8C42-4A8E-9F1D-8F3D45976A61}" dt="2023-12-07T03:31:40.041" v="203"/>
          <ac:picMkLst>
            <pc:docMk/>
            <pc:sldMk cId="825035361" sldId="1398"/>
            <ac:picMk id="10" creationId="{808924A1-A609-73FE-A08D-FF76FE12BC2D}"/>
          </ac:picMkLst>
        </pc:picChg>
      </pc:sldChg>
      <pc:sldChg chg="addSp modSp add ord replId">
        <pc:chgData name="Binh Nguyen" userId="c999a487876b9ee2" providerId="Windows Live" clId="Web-{4F8AFC0B-8C42-4A8E-9F1D-8F3D45976A61}" dt="2023-12-07T03:49:30.973" v="286" actId="20577"/>
        <pc:sldMkLst>
          <pc:docMk/>
          <pc:sldMk cId="1358667932" sldId="1399"/>
        </pc:sldMkLst>
        <pc:spChg chg="add mod">
          <ac:chgData name="Binh Nguyen" userId="c999a487876b9ee2" providerId="Windows Live" clId="Web-{4F8AFC0B-8C42-4A8E-9F1D-8F3D45976A61}" dt="2023-12-07T03:49:30.973" v="286" actId="20577"/>
          <ac:spMkLst>
            <pc:docMk/>
            <pc:sldMk cId="1358667932" sldId="1399"/>
            <ac:spMk id="2" creationId="{1CBDF930-CF9A-B562-55BC-5EFD9D296AD2}"/>
          </ac:spMkLst>
        </pc:spChg>
        <pc:picChg chg="add mod">
          <ac:chgData name="Binh Nguyen" userId="c999a487876b9ee2" providerId="Windows Live" clId="Web-{4F8AFC0B-8C42-4A8E-9F1D-8F3D45976A61}" dt="2023-12-07T03:41:59.112" v="244" actId="1076"/>
          <ac:picMkLst>
            <pc:docMk/>
            <pc:sldMk cId="1358667932" sldId="1399"/>
            <ac:picMk id="3" creationId="{3F0853BB-5777-C9D0-62D9-3F569A8AB0F5}"/>
          </ac:picMkLst>
        </pc:picChg>
      </pc:sldChg>
      <pc:sldChg chg="addSp delSp modSp add ord replId">
        <pc:chgData name="Binh Nguyen" userId="c999a487876b9ee2" providerId="Windows Live" clId="Web-{4F8AFC0B-8C42-4A8E-9F1D-8F3D45976A61}" dt="2023-12-07T04:06:53.467" v="344" actId="20577"/>
        <pc:sldMkLst>
          <pc:docMk/>
          <pc:sldMk cId="1619536040" sldId="1400"/>
        </pc:sldMkLst>
        <pc:spChg chg="mod">
          <ac:chgData name="Binh Nguyen" userId="c999a487876b9ee2" providerId="Windows Live" clId="Web-{4F8AFC0B-8C42-4A8E-9F1D-8F3D45976A61}" dt="2023-12-07T03:44:11.289" v="275" actId="20577"/>
          <ac:spMkLst>
            <pc:docMk/>
            <pc:sldMk cId="1619536040" sldId="1400"/>
            <ac:spMk id="2" creationId="{1CBDF930-CF9A-B562-55BC-5EFD9D296AD2}"/>
          </ac:spMkLst>
        </pc:spChg>
        <pc:spChg chg="mod">
          <ac:chgData name="Binh Nguyen" userId="c999a487876b9ee2" providerId="Windows Live" clId="Web-{4F8AFC0B-8C42-4A8E-9F1D-8F3D45976A61}" dt="2023-12-07T04:06:53.467" v="344" actId="20577"/>
          <ac:spMkLst>
            <pc:docMk/>
            <pc:sldMk cId="1619536040" sldId="1400"/>
            <ac:spMk id="11" creationId="{00000000-0000-0000-0000-000000000000}"/>
          </ac:spMkLst>
        </pc:spChg>
        <pc:picChg chg="del">
          <ac:chgData name="Binh Nguyen" userId="c999a487876b9ee2" providerId="Windows Live" clId="Web-{4F8AFC0B-8C42-4A8E-9F1D-8F3D45976A61}" dt="2023-12-07T03:43:21.443" v="270"/>
          <ac:picMkLst>
            <pc:docMk/>
            <pc:sldMk cId="1619536040" sldId="1400"/>
            <ac:picMk id="3" creationId="{3F0853BB-5777-C9D0-62D9-3F569A8AB0F5}"/>
          </ac:picMkLst>
        </pc:picChg>
        <pc:picChg chg="add mod">
          <ac:chgData name="Binh Nguyen" userId="c999a487876b9ee2" providerId="Windows Live" clId="Web-{4F8AFC0B-8C42-4A8E-9F1D-8F3D45976A61}" dt="2023-12-07T03:46:02.215" v="279" actId="1076"/>
          <ac:picMkLst>
            <pc:docMk/>
            <pc:sldMk cId="1619536040" sldId="1400"/>
            <ac:picMk id="5" creationId="{2721EC62-0569-13F2-5C87-2867E7AF7057}"/>
          </ac:picMkLst>
        </pc:picChg>
        <pc:picChg chg="add mod">
          <ac:chgData name="Binh Nguyen" userId="c999a487876b9ee2" providerId="Windows Live" clId="Web-{4F8AFC0B-8C42-4A8E-9F1D-8F3D45976A61}" dt="2023-12-07T03:46:50.920" v="283" actId="1076"/>
          <ac:picMkLst>
            <pc:docMk/>
            <pc:sldMk cId="1619536040" sldId="1400"/>
            <ac:picMk id="6" creationId="{3308D439-11AB-7341-F5C5-717BA091FFBA}"/>
          </ac:picMkLst>
        </pc:picChg>
      </pc:sldChg>
      <pc:sldChg chg="addSp delSp modSp add replId">
        <pc:chgData name="Binh Nguyen" userId="c999a487876b9ee2" providerId="Windows Live" clId="Web-{4F8AFC0B-8C42-4A8E-9F1D-8F3D45976A61}" dt="2023-12-07T04:17:54.899" v="429" actId="1076"/>
        <pc:sldMkLst>
          <pc:docMk/>
          <pc:sldMk cId="2090610004" sldId="1401"/>
        </pc:sldMkLst>
        <pc:spChg chg="add mod">
          <ac:chgData name="Binh Nguyen" userId="c999a487876b9ee2" providerId="Windows Live" clId="Web-{4F8AFC0B-8C42-4A8E-9F1D-8F3D45976A61}" dt="2023-12-07T04:07:47.453" v="357" actId="20577"/>
          <ac:spMkLst>
            <pc:docMk/>
            <pc:sldMk cId="2090610004" sldId="1401"/>
            <ac:spMk id="6" creationId="{EE29B363-0320-5FDD-2C34-73176ED6016D}"/>
          </ac:spMkLst>
        </pc:spChg>
        <pc:spChg chg="mod">
          <ac:chgData name="Binh Nguyen" userId="c999a487876b9ee2" providerId="Windows Live" clId="Web-{4F8AFC0B-8C42-4A8E-9F1D-8F3D45976A61}" dt="2023-12-07T04:01:42.517" v="304" actId="20577"/>
          <ac:spMkLst>
            <pc:docMk/>
            <pc:sldMk cId="2090610004" sldId="1401"/>
            <ac:spMk id="11" creationId="{00000000-0000-0000-0000-000000000000}"/>
          </ac:spMkLst>
        </pc:spChg>
        <pc:spChg chg="add mod">
          <ac:chgData name="Binh Nguyen" userId="c999a487876b9ee2" providerId="Windows Live" clId="Web-{4F8AFC0B-8C42-4A8E-9F1D-8F3D45976A61}" dt="2023-12-07T04:10:49.929" v="379" actId="1076"/>
          <ac:spMkLst>
            <pc:docMk/>
            <pc:sldMk cId="2090610004" sldId="1401"/>
            <ac:spMk id="13" creationId="{48CCC33F-3051-1FAB-D83F-8DB26E24599E}"/>
          </ac:spMkLst>
        </pc:spChg>
        <pc:spChg chg="add mod">
          <ac:chgData name="Binh Nguyen" userId="c999a487876b9ee2" providerId="Windows Live" clId="Web-{4F8AFC0B-8C42-4A8E-9F1D-8F3D45976A61}" dt="2023-12-07T04:17:31.039" v="424" actId="20577"/>
          <ac:spMkLst>
            <pc:docMk/>
            <pc:sldMk cId="2090610004" sldId="1401"/>
            <ac:spMk id="14" creationId="{FA8B2D70-5DAF-FC18-CA12-4A04C6F9D2F1}"/>
          </ac:spMkLst>
        </pc:spChg>
        <pc:spChg chg="add del">
          <ac:chgData name="Binh Nguyen" userId="c999a487876b9ee2" providerId="Windows Live" clId="Web-{4F8AFC0B-8C42-4A8E-9F1D-8F3D45976A61}" dt="2023-12-07T04:16:13.848" v="410"/>
          <ac:spMkLst>
            <pc:docMk/>
            <pc:sldMk cId="2090610004" sldId="1401"/>
            <ac:spMk id="17" creationId="{14A88986-8511-0897-5BFC-DB6F63EF37CD}"/>
          </ac:spMkLst>
        </pc:spChg>
        <pc:spChg chg="add mod">
          <ac:chgData name="Binh Nguyen" userId="c999a487876b9ee2" providerId="Windows Live" clId="Web-{4F8AFC0B-8C42-4A8E-9F1D-8F3D45976A61}" dt="2023-12-07T04:16:34.380" v="416" actId="1076"/>
          <ac:spMkLst>
            <pc:docMk/>
            <pc:sldMk cId="2090610004" sldId="1401"/>
            <ac:spMk id="19" creationId="{5F89CDDB-885B-5E2C-0A26-769C5A1CDA5F}"/>
          </ac:spMkLst>
        </pc:spChg>
        <pc:spChg chg="add mod">
          <ac:chgData name="Binh Nguyen" userId="c999a487876b9ee2" providerId="Windows Live" clId="Web-{4F8AFC0B-8C42-4A8E-9F1D-8F3D45976A61}" dt="2023-12-07T04:16:52.303" v="422" actId="20577"/>
          <ac:spMkLst>
            <pc:docMk/>
            <pc:sldMk cId="2090610004" sldId="1401"/>
            <ac:spMk id="20" creationId="{6BC12300-15B2-4ED1-C2E5-FDAAC79FE8AA}"/>
          </ac:spMkLst>
        </pc:spChg>
        <pc:picChg chg="add del mod">
          <ac:chgData name="Binh Nguyen" userId="c999a487876b9ee2" providerId="Windows Live" clId="Web-{4F8AFC0B-8C42-4A8E-9F1D-8F3D45976A61}" dt="2023-12-07T04:03:01.458" v="313"/>
          <ac:picMkLst>
            <pc:docMk/>
            <pc:sldMk cId="2090610004" sldId="1401"/>
            <ac:picMk id="2" creationId="{EF2DBB4C-ECDC-95D4-FD74-F89CC6D174C5}"/>
          </ac:picMkLst>
        </pc:picChg>
        <pc:picChg chg="del">
          <ac:chgData name="Binh Nguyen" userId="c999a487876b9ee2" providerId="Windows Live" clId="Web-{4F8AFC0B-8C42-4A8E-9F1D-8F3D45976A61}" dt="2023-12-07T03:54:19" v="288"/>
          <ac:picMkLst>
            <pc:docMk/>
            <pc:sldMk cId="2090610004" sldId="1401"/>
            <ac:picMk id="3" creationId="{BD235EC9-D5CE-8485-8C0B-572485F75AF3}"/>
          </ac:picMkLst>
        </pc:picChg>
        <pc:picChg chg="add del mod">
          <ac:chgData name="Binh Nguyen" userId="c999a487876b9ee2" providerId="Windows Live" clId="Web-{4F8AFC0B-8C42-4A8E-9F1D-8F3D45976A61}" dt="2023-12-07T04:09:22.176" v="366"/>
          <ac:picMkLst>
            <pc:docMk/>
            <pc:sldMk cId="2090610004" sldId="1401"/>
            <ac:picMk id="5" creationId="{C2C67449-7231-C2EE-A14B-FC5CB858D424}"/>
          </ac:picMkLst>
        </pc:picChg>
        <pc:picChg chg="add mod">
          <ac:chgData name="Binh Nguyen" userId="c999a487876b9ee2" providerId="Windows Live" clId="Web-{4F8AFC0B-8C42-4A8E-9F1D-8F3D45976A61}" dt="2023-12-07T04:05:30.557" v="327" actId="1076"/>
          <ac:picMkLst>
            <pc:docMk/>
            <pc:sldMk cId="2090610004" sldId="1401"/>
            <ac:picMk id="7" creationId="{510FB73C-5256-E2BD-B4A2-CE6F91FE4A7C}"/>
          </ac:picMkLst>
        </pc:picChg>
        <pc:picChg chg="add mod">
          <ac:chgData name="Binh Nguyen" userId="c999a487876b9ee2" providerId="Windows Live" clId="Web-{4F8AFC0B-8C42-4A8E-9F1D-8F3D45976A61}" dt="2023-12-07T04:07:57.798" v="360" actId="1076"/>
          <ac:picMkLst>
            <pc:docMk/>
            <pc:sldMk cId="2090610004" sldId="1401"/>
            <ac:picMk id="8" creationId="{201DF085-6CBD-FAD0-8645-C22976BAE0B1}"/>
          </ac:picMkLst>
        </pc:picChg>
        <pc:picChg chg="add mod">
          <ac:chgData name="Binh Nguyen" userId="c999a487876b9ee2" providerId="Windows Live" clId="Web-{4F8AFC0B-8C42-4A8E-9F1D-8F3D45976A61}" dt="2023-12-07T04:06:42.373" v="342" actId="1076"/>
          <ac:picMkLst>
            <pc:docMk/>
            <pc:sldMk cId="2090610004" sldId="1401"/>
            <ac:picMk id="9" creationId="{B34B3395-649E-A664-6B57-119808A41DDC}"/>
          </ac:picMkLst>
        </pc:picChg>
        <pc:picChg chg="add mod">
          <ac:chgData name="Binh Nguyen" userId="c999a487876b9ee2" providerId="Windows Live" clId="Web-{4F8AFC0B-8C42-4A8E-9F1D-8F3D45976A61}" dt="2023-12-07T04:07:51.454" v="359" actId="1076"/>
          <ac:picMkLst>
            <pc:docMk/>
            <pc:sldMk cId="2090610004" sldId="1401"/>
            <ac:picMk id="10" creationId="{EF7CD979-95AC-20F7-E5EE-34F6ED3C4EC3}"/>
          </ac:picMkLst>
        </pc:picChg>
        <pc:picChg chg="add mod">
          <ac:chgData name="Binh Nguyen" userId="c999a487876b9ee2" providerId="Windows Live" clId="Web-{4F8AFC0B-8C42-4A8E-9F1D-8F3D45976A61}" dt="2023-12-07T04:10:18.272" v="368" actId="1076"/>
          <ac:picMkLst>
            <pc:docMk/>
            <pc:sldMk cId="2090610004" sldId="1401"/>
            <ac:picMk id="12" creationId="{2C3266A4-8ED2-9C43-9E88-65BFC4D49728}"/>
          </ac:picMkLst>
        </pc:picChg>
        <pc:picChg chg="add mod">
          <ac:chgData name="Binh Nguyen" userId="c999a487876b9ee2" providerId="Windows Live" clId="Web-{4F8AFC0B-8C42-4A8E-9F1D-8F3D45976A61}" dt="2023-12-07T04:16:25.911" v="411" actId="1076"/>
          <ac:picMkLst>
            <pc:docMk/>
            <pc:sldMk cId="2090610004" sldId="1401"/>
            <ac:picMk id="15" creationId="{C3B574FF-339F-498F-4012-1F0C41FF71BA}"/>
          </ac:picMkLst>
        </pc:picChg>
        <pc:picChg chg="add mod">
          <ac:chgData name="Binh Nguyen" userId="c999a487876b9ee2" providerId="Windows Live" clId="Web-{4F8AFC0B-8C42-4A8E-9F1D-8F3D45976A61}" dt="2023-12-07T04:15:51.519" v="407" actId="1076"/>
          <ac:picMkLst>
            <pc:docMk/>
            <pc:sldMk cId="2090610004" sldId="1401"/>
            <ac:picMk id="16" creationId="{342EB7C1-03BB-F7B0-E265-662807AE085C}"/>
          </ac:picMkLst>
        </pc:picChg>
        <pc:picChg chg="add mod">
          <ac:chgData name="Binh Nguyen" userId="c999a487876b9ee2" providerId="Windows Live" clId="Web-{4F8AFC0B-8C42-4A8E-9F1D-8F3D45976A61}" dt="2023-12-07T04:17:54.899" v="429" actId="1076"/>
          <ac:picMkLst>
            <pc:docMk/>
            <pc:sldMk cId="2090610004" sldId="1401"/>
            <ac:picMk id="21" creationId="{751CA082-A253-9A86-B38F-9465882A5750}"/>
          </ac:picMkLst>
        </pc:picChg>
      </pc:sldChg>
      <pc:sldChg chg="delSp modSp add replId">
        <pc:chgData name="Binh Nguyen" userId="c999a487876b9ee2" providerId="Windows Live" clId="Web-{4F8AFC0B-8C42-4A8E-9F1D-8F3D45976A61}" dt="2023-12-07T04:18:50.823" v="437" actId="1076"/>
        <pc:sldMkLst>
          <pc:docMk/>
          <pc:sldMk cId="877899118" sldId="1402"/>
        </pc:sldMkLst>
        <pc:spChg chg="del">
          <ac:chgData name="Binh Nguyen" userId="c999a487876b9ee2" providerId="Windows Live" clId="Web-{4F8AFC0B-8C42-4A8E-9F1D-8F3D45976A61}" dt="2023-12-07T04:18:45.557" v="432"/>
          <ac:spMkLst>
            <pc:docMk/>
            <pc:sldMk cId="877899118" sldId="1402"/>
            <ac:spMk id="6" creationId="{EE29B363-0320-5FDD-2C34-73176ED6016D}"/>
          </ac:spMkLst>
        </pc:spChg>
        <pc:picChg chg="mod">
          <ac:chgData name="Binh Nguyen" userId="c999a487876b9ee2" providerId="Windows Live" clId="Web-{4F8AFC0B-8C42-4A8E-9F1D-8F3D45976A61}" dt="2023-12-07T04:18:50.823" v="437" actId="1076"/>
          <ac:picMkLst>
            <pc:docMk/>
            <pc:sldMk cId="877899118" sldId="1402"/>
            <ac:picMk id="5" creationId="{C2C67449-7231-C2EE-A14B-FC5CB858D424}"/>
          </ac:picMkLst>
        </pc:picChg>
        <pc:picChg chg="del">
          <ac:chgData name="Binh Nguyen" userId="c999a487876b9ee2" providerId="Windows Live" clId="Web-{4F8AFC0B-8C42-4A8E-9F1D-8F3D45976A61}" dt="2023-12-07T04:18:46.323" v="433"/>
          <ac:picMkLst>
            <pc:docMk/>
            <pc:sldMk cId="877899118" sldId="1402"/>
            <ac:picMk id="7" creationId="{510FB73C-5256-E2BD-B4A2-CE6F91FE4A7C}"/>
          </ac:picMkLst>
        </pc:picChg>
        <pc:picChg chg="del">
          <ac:chgData name="Binh Nguyen" userId="c999a487876b9ee2" providerId="Windows Live" clId="Web-{4F8AFC0B-8C42-4A8E-9F1D-8F3D45976A61}" dt="2023-12-07T04:18:46.948" v="434"/>
          <ac:picMkLst>
            <pc:docMk/>
            <pc:sldMk cId="877899118" sldId="1402"/>
            <ac:picMk id="8" creationId="{201DF085-6CBD-FAD0-8645-C22976BAE0B1}"/>
          </ac:picMkLst>
        </pc:picChg>
        <pc:picChg chg="del">
          <ac:chgData name="Binh Nguyen" userId="c999a487876b9ee2" providerId="Windows Live" clId="Web-{4F8AFC0B-8C42-4A8E-9F1D-8F3D45976A61}" dt="2023-12-07T04:18:43.229" v="431"/>
          <ac:picMkLst>
            <pc:docMk/>
            <pc:sldMk cId="877899118" sldId="1402"/>
            <ac:picMk id="9" creationId="{B34B3395-649E-A664-6B57-119808A41DDC}"/>
          </ac:picMkLst>
        </pc:picChg>
        <pc:picChg chg="del">
          <ac:chgData name="Binh Nguyen" userId="c999a487876b9ee2" providerId="Windows Live" clId="Web-{4F8AFC0B-8C42-4A8E-9F1D-8F3D45976A61}" dt="2023-12-07T04:18:47.370" v="435"/>
          <ac:picMkLst>
            <pc:docMk/>
            <pc:sldMk cId="877899118" sldId="1402"/>
            <ac:picMk id="10" creationId="{EF7CD979-95AC-20F7-E5EE-34F6ED3C4EC3}"/>
          </ac:picMkLst>
        </pc:picChg>
        <pc:picChg chg="del">
          <ac:chgData name="Binh Nguyen" userId="c999a487876b9ee2" providerId="Windows Live" clId="Web-{4F8AFC0B-8C42-4A8E-9F1D-8F3D45976A61}" dt="2023-12-07T04:18:42.494" v="430"/>
          <ac:picMkLst>
            <pc:docMk/>
            <pc:sldMk cId="877899118" sldId="1402"/>
            <ac:picMk id="12" creationId="{2C3266A4-8ED2-9C43-9E88-65BFC4D49728}"/>
          </ac:picMkLst>
        </pc:picChg>
      </pc:sldChg>
    </pc:docChg>
  </pc:docChgLst>
  <pc:docChgLst>
    <pc:chgData name="Binh Nguyen" userId="c999a487876b9ee2" providerId="Windows Live" clId="Web-{D64418B6-46CE-429B-9AB4-2CCB63C00A3E}"/>
    <pc:docChg chg="addSld delSld modSld sldOrd">
      <pc:chgData name="Binh Nguyen" userId="c999a487876b9ee2" providerId="Windows Live" clId="Web-{D64418B6-46CE-429B-9AB4-2CCB63C00A3E}" dt="2023-12-14T09:13:45.529" v="883"/>
      <pc:docMkLst>
        <pc:docMk/>
      </pc:docMkLst>
      <pc:sldChg chg="modSp">
        <pc:chgData name="Binh Nguyen" userId="c999a487876b9ee2" providerId="Windows Live" clId="Web-{D64418B6-46CE-429B-9AB4-2CCB63C00A3E}" dt="2023-12-14T08:10:58.402" v="88" actId="1076"/>
        <pc:sldMkLst>
          <pc:docMk/>
          <pc:sldMk cId="53476433" sldId="1380"/>
        </pc:sldMkLst>
        <pc:spChg chg="mod">
          <ac:chgData name="Binh Nguyen" userId="c999a487876b9ee2" providerId="Windows Live" clId="Web-{D64418B6-46CE-429B-9AB4-2CCB63C00A3E}" dt="2023-12-14T08:10:58.402" v="88" actId="1076"/>
          <ac:spMkLst>
            <pc:docMk/>
            <pc:sldMk cId="53476433" sldId="1380"/>
            <ac:spMk id="2" creationId="{202E623C-A86C-DF0B-5050-9259A3151619}"/>
          </ac:spMkLst>
        </pc:spChg>
      </pc:sldChg>
      <pc:sldChg chg="ord">
        <pc:chgData name="Binh Nguyen" userId="c999a487876b9ee2" providerId="Windows Live" clId="Web-{D64418B6-46CE-429B-9AB4-2CCB63C00A3E}" dt="2023-12-14T08:32:08.835" v="561"/>
        <pc:sldMkLst>
          <pc:docMk/>
          <pc:sldMk cId="2747598831" sldId="1391"/>
        </pc:sldMkLst>
      </pc:sldChg>
      <pc:sldChg chg="addSp delSp modSp add replId">
        <pc:chgData name="Binh Nguyen" userId="c999a487876b9ee2" providerId="Windows Live" clId="Web-{D64418B6-46CE-429B-9AB4-2CCB63C00A3E}" dt="2023-12-14T08:25:21.608" v="491" actId="20577"/>
        <pc:sldMkLst>
          <pc:docMk/>
          <pc:sldMk cId="1374572123" sldId="1398"/>
        </pc:sldMkLst>
        <pc:spChg chg="add del mod">
          <ac:chgData name="Binh Nguyen" userId="c999a487876b9ee2" providerId="Windows Live" clId="Web-{D64418B6-46CE-429B-9AB4-2CCB63C00A3E}" dt="2023-12-14T08:11:06.793" v="89"/>
          <ac:spMkLst>
            <pc:docMk/>
            <pc:sldMk cId="1374572123" sldId="1398"/>
            <ac:spMk id="2" creationId="{72C73FD4-9FDA-D988-C9F9-363E3CC7D360}"/>
          </ac:spMkLst>
        </pc:spChg>
        <pc:spChg chg="add mod">
          <ac:chgData name="Binh Nguyen" userId="c999a487876b9ee2" providerId="Windows Live" clId="Web-{D64418B6-46CE-429B-9AB4-2CCB63C00A3E}" dt="2023-12-14T08:25:21.608" v="491" actId="20577"/>
          <ac:spMkLst>
            <pc:docMk/>
            <pc:sldMk cId="1374572123" sldId="1398"/>
            <ac:spMk id="5" creationId="{1AA15759-2083-5E3A-31A7-120E77E9EA88}"/>
          </ac:spMkLst>
        </pc:spChg>
        <pc:spChg chg="add del mod">
          <ac:chgData name="Binh Nguyen" userId="c999a487876b9ee2" providerId="Windows Live" clId="Web-{D64418B6-46CE-429B-9AB4-2CCB63C00A3E}" dt="2023-12-14T08:13:57.312" v="279"/>
          <ac:spMkLst>
            <pc:docMk/>
            <pc:sldMk cId="1374572123" sldId="1398"/>
            <ac:spMk id="6" creationId="{4C4F9A40-BE46-DB73-FDDE-098933B5B7C8}"/>
          </ac:spMkLst>
        </pc:spChg>
        <pc:spChg chg="add del mod">
          <ac:chgData name="Binh Nguyen" userId="c999a487876b9ee2" providerId="Windows Live" clId="Web-{D64418B6-46CE-429B-9AB4-2CCB63C00A3E}" dt="2023-12-14T08:14:33.032" v="298"/>
          <ac:spMkLst>
            <pc:docMk/>
            <pc:sldMk cId="1374572123" sldId="1398"/>
            <ac:spMk id="8" creationId="{613636DD-55C5-4CFA-9093-E382ADBA47DE}"/>
          </ac:spMkLst>
        </pc:spChg>
        <pc:spChg chg="add mod">
          <ac:chgData name="Binh Nguyen" userId="c999a487876b9ee2" providerId="Windows Live" clId="Web-{D64418B6-46CE-429B-9AB4-2CCB63C00A3E}" dt="2023-12-14T08:25:13.733" v="488" actId="1076"/>
          <ac:spMkLst>
            <pc:docMk/>
            <pc:sldMk cId="1374572123" sldId="1398"/>
            <ac:spMk id="10" creationId="{05537B78-27A0-BCB1-A889-29E3705F7BE4}"/>
          </ac:spMkLst>
        </pc:spChg>
        <pc:spChg chg="mod">
          <ac:chgData name="Binh Nguyen" userId="c999a487876b9ee2" providerId="Windows Live" clId="Web-{D64418B6-46CE-429B-9AB4-2CCB63C00A3E}" dt="2023-12-14T08:09:56.198" v="46" actId="20577"/>
          <ac:spMkLst>
            <pc:docMk/>
            <pc:sldMk cId="1374572123" sldId="1398"/>
            <ac:spMk id="11" creationId="{DD1459E1-DD75-3DA7-1861-98ADA8232AD8}"/>
          </ac:spMkLst>
        </pc:spChg>
        <pc:spChg chg="del">
          <ac:chgData name="Binh Nguyen" userId="c999a487876b9ee2" providerId="Windows Live" clId="Web-{D64418B6-46CE-429B-9AB4-2CCB63C00A3E}" dt="2023-12-14T08:09:51.651" v="43"/>
          <ac:spMkLst>
            <pc:docMk/>
            <pc:sldMk cId="1374572123" sldId="1398"/>
            <ac:spMk id="12" creationId="{9C270C34-3EE6-594D-EDB6-B888912E4D54}"/>
          </ac:spMkLst>
        </pc:spChg>
        <pc:picChg chg="del">
          <ac:chgData name="Binh Nguyen" userId="c999a487876b9ee2" providerId="Windows Live" clId="Web-{D64418B6-46CE-429B-9AB4-2CCB63C00A3E}" dt="2023-12-14T08:09:50.057" v="42"/>
          <ac:picMkLst>
            <pc:docMk/>
            <pc:sldMk cId="1374572123" sldId="1398"/>
            <ac:picMk id="7" creationId="{27BB0052-5D49-4D2E-9B05-E1A8D0BB9B30}"/>
          </ac:picMkLst>
        </pc:picChg>
      </pc:sldChg>
      <pc:sldChg chg="new del">
        <pc:chgData name="Binh Nguyen" userId="c999a487876b9ee2" providerId="Windows Live" clId="Web-{D64418B6-46CE-429B-9AB4-2CCB63C00A3E}" dt="2023-12-14T08:08:57.181" v="1"/>
        <pc:sldMkLst>
          <pc:docMk/>
          <pc:sldMk cId="2257244558" sldId="1398"/>
        </pc:sldMkLst>
      </pc:sldChg>
      <pc:sldChg chg="addSp delSp modSp add replId">
        <pc:chgData name="Binh Nguyen" userId="c999a487876b9ee2" providerId="Windows Live" clId="Web-{D64418B6-46CE-429B-9AB4-2CCB63C00A3E}" dt="2023-12-14T08:52:09.611" v="823" actId="1076"/>
        <pc:sldMkLst>
          <pc:docMk/>
          <pc:sldMk cId="1892685931" sldId="1399"/>
        </pc:sldMkLst>
        <pc:spChg chg="add del mod">
          <ac:chgData name="Binh Nguyen" userId="c999a487876b9ee2" providerId="Windows Live" clId="Web-{D64418B6-46CE-429B-9AB4-2CCB63C00A3E}" dt="2023-12-14T08:32:39.320" v="571"/>
          <ac:spMkLst>
            <pc:docMk/>
            <pc:sldMk cId="1892685931" sldId="1399"/>
            <ac:spMk id="2" creationId="{985EA3DC-48CE-477E-D2E8-A4F05688DD52}"/>
          </ac:spMkLst>
        </pc:spChg>
        <pc:spChg chg="mod">
          <ac:chgData name="Binh Nguyen" userId="c999a487876b9ee2" providerId="Windows Live" clId="Web-{D64418B6-46CE-429B-9AB4-2CCB63C00A3E}" dt="2023-12-14T08:31:42.178" v="560" actId="14100"/>
          <ac:spMkLst>
            <pc:docMk/>
            <pc:sldMk cId="1892685931" sldId="1399"/>
            <ac:spMk id="5" creationId="{4E6B61F2-AB14-6E7D-37A0-8317331BC6C3}"/>
          </ac:spMkLst>
        </pc:spChg>
        <pc:spChg chg="add mod">
          <ac:chgData name="Binh Nguyen" userId="c999a487876b9ee2" providerId="Windows Live" clId="Web-{D64418B6-46CE-429B-9AB4-2CCB63C00A3E}" dt="2023-12-14T08:36:33.606" v="694" actId="1076"/>
          <ac:spMkLst>
            <pc:docMk/>
            <pc:sldMk cId="1892685931" sldId="1399"/>
            <ac:spMk id="6" creationId="{638C1D1B-A1C0-ABFA-D827-2CDF548BF138}"/>
          </ac:spMkLst>
        </pc:spChg>
        <pc:spChg chg="del">
          <ac:chgData name="Binh Nguyen" userId="c999a487876b9ee2" providerId="Windows Live" clId="Web-{D64418B6-46CE-429B-9AB4-2CCB63C00A3E}" dt="2023-12-14T08:25:36.764" v="493"/>
          <ac:spMkLst>
            <pc:docMk/>
            <pc:sldMk cId="1892685931" sldId="1399"/>
            <ac:spMk id="10" creationId="{65CEB8B7-C2E9-D10B-81BF-59EC1C95525F}"/>
          </ac:spMkLst>
        </pc:spChg>
        <pc:spChg chg="add mod">
          <ac:chgData name="Binh Nguyen" userId="c999a487876b9ee2" providerId="Windows Live" clId="Web-{D64418B6-46CE-429B-9AB4-2CCB63C00A3E}" dt="2023-12-14T08:48:14.090" v="816" actId="20577"/>
          <ac:spMkLst>
            <pc:docMk/>
            <pc:sldMk cId="1892685931" sldId="1399"/>
            <ac:spMk id="13" creationId="{9C498446-90ED-85EF-610C-15BB50018BF5}"/>
          </ac:spMkLst>
        </pc:spChg>
        <pc:spChg chg="add mod">
          <ac:chgData name="Binh Nguyen" userId="c999a487876b9ee2" providerId="Windows Live" clId="Web-{D64418B6-46CE-429B-9AB4-2CCB63C00A3E}" dt="2023-12-14T08:39:08.500" v="697" actId="1076"/>
          <ac:spMkLst>
            <pc:docMk/>
            <pc:sldMk cId="1892685931" sldId="1399"/>
            <ac:spMk id="14" creationId="{95C9747C-B446-8AC9-6AD7-E4131B6508CC}"/>
          </ac:spMkLst>
        </pc:spChg>
        <pc:picChg chg="add mod">
          <ac:chgData name="Binh Nguyen" userId="c999a487876b9ee2" providerId="Windows Live" clId="Web-{D64418B6-46CE-429B-9AB4-2CCB63C00A3E}" dt="2023-12-14T08:35:34.730" v="686" actId="1076"/>
          <ac:picMkLst>
            <pc:docMk/>
            <pc:sldMk cId="1892685931" sldId="1399"/>
            <ac:picMk id="8" creationId="{4F389987-D210-0ED8-ECA9-B11EF88372EC}"/>
          </ac:picMkLst>
        </pc:picChg>
        <pc:picChg chg="add mod">
          <ac:chgData name="Binh Nguyen" userId="c999a487876b9ee2" providerId="Windows Live" clId="Web-{D64418B6-46CE-429B-9AB4-2CCB63C00A3E}" dt="2023-12-14T08:36:04.137" v="691" actId="1076"/>
          <ac:picMkLst>
            <pc:docMk/>
            <pc:sldMk cId="1892685931" sldId="1399"/>
            <ac:picMk id="12" creationId="{90CC019B-7BED-D909-2295-0F9DD043EF08}"/>
          </ac:picMkLst>
        </pc:picChg>
        <pc:picChg chg="add mod">
          <ac:chgData name="Binh Nguyen" userId="c999a487876b9ee2" providerId="Windows Live" clId="Web-{D64418B6-46CE-429B-9AB4-2CCB63C00A3E}" dt="2023-12-14T08:41:53.223" v="809" actId="1076"/>
          <ac:picMkLst>
            <pc:docMk/>
            <pc:sldMk cId="1892685931" sldId="1399"/>
            <ac:picMk id="15" creationId="{BBB8FFE7-110C-EB88-9CC1-0E339583562C}"/>
          </ac:picMkLst>
        </pc:picChg>
        <pc:picChg chg="add mod">
          <ac:chgData name="Binh Nguyen" userId="c999a487876b9ee2" providerId="Windows Live" clId="Web-{D64418B6-46CE-429B-9AB4-2CCB63C00A3E}" dt="2023-12-14T08:48:46.075" v="821" actId="1076"/>
          <ac:picMkLst>
            <pc:docMk/>
            <pc:sldMk cId="1892685931" sldId="1399"/>
            <ac:picMk id="16" creationId="{D49C0B19-87F9-BC2B-C404-F32244FB17DA}"/>
          </ac:picMkLst>
        </pc:picChg>
        <pc:picChg chg="add mod">
          <ac:chgData name="Binh Nguyen" userId="c999a487876b9ee2" providerId="Windows Live" clId="Web-{D64418B6-46CE-429B-9AB4-2CCB63C00A3E}" dt="2023-12-14T08:52:09.611" v="823" actId="1076"/>
          <ac:picMkLst>
            <pc:docMk/>
            <pc:sldMk cId="1892685931" sldId="1399"/>
            <ac:picMk id="17" creationId="{CDA80234-7365-7A96-C2FD-F0307BA2753A}"/>
          </ac:picMkLst>
        </pc:picChg>
      </pc:sldChg>
      <pc:sldChg chg="addSp delSp modSp add replId">
        <pc:chgData name="Binh Nguyen" userId="c999a487876b9ee2" providerId="Windows Live" clId="Web-{D64418B6-46CE-429B-9AB4-2CCB63C00A3E}" dt="2023-12-14T08:53:06.393" v="830" actId="14100"/>
        <pc:sldMkLst>
          <pc:docMk/>
          <pc:sldMk cId="1987647679" sldId="1400"/>
        </pc:sldMkLst>
        <pc:spChg chg="del">
          <ac:chgData name="Binh Nguyen" userId="c999a487876b9ee2" providerId="Windows Live" clId="Web-{D64418B6-46CE-429B-9AB4-2CCB63C00A3E}" dt="2023-12-14T08:28:57.394" v="495"/>
          <ac:spMkLst>
            <pc:docMk/>
            <pc:sldMk cId="1987647679" sldId="1400"/>
            <ac:spMk id="5" creationId="{18B2CD04-8454-234D-57C2-1002BB1C12F2}"/>
          </ac:spMkLst>
        </pc:spChg>
        <pc:picChg chg="add mod">
          <ac:chgData name="Binh Nguyen" userId="c999a487876b9ee2" providerId="Windows Live" clId="Web-{D64418B6-46CE-429B-9AB4-2CCB63C00A3E}" dt="2023-12-14T08:52:54.065" v="825" actId="1076"/>
          <ac:picMkLst>
            <pc:docMk/>
            <pc:sldMk cId="1987647679" sldId="1400"/>
            <ac:picMk id="2" creationId="{0404CC18-9BA1-90F0-C6C8-B29373CEDCB8}"/>
          </ac:picMkLst>
        </pc:picChg>
        <pc:picChg chg="add mod">
          <ac:chgData name="Binh Nguyen" userId="c999a487876b9ee2" providerId="Windows Live" clId="Web-{D64418B6-46CE-429B-9AB4-2CCB63C00A3E}" dt="2023-12-14T08:52:57.346" v="827" actId="1076"/>
          <ac:picMkLst>
            <pc:docMk/>
            <pc:sldMk cId="1987647679" sldId="1400"/>
            <ac:picMk id="3" creationId="{00CBF8D3-CA0D-2177-6061-92128D4C2A1C}"/>
          </ac:picMkLst>
        </pc:picChg>
        <pc:picChg chg="add mod">
          <ac:chgData name="Binh Nguyen" userId="c999a487876b9ee2" providerId="Windows Live" clId="Web-{D64418B6-46CE-429B-9AB4-2CCB63C00A3E}" dt="2023-12-14T08:53:06.393" v="830" actId="14100"/>
          <ac:picMkLst>
            <pc:docMk/>
            <pc:sldMk cId="1987647679" sldId="1400"/>
            <ac:picMk id="6" creationId="{944B9A39-8310-2D4F-CC2A-8B7598DFE960}"/>
          </ac:picMkLst>
        </pc:picChg>
      </pc:sldChg>
      <pc:sldChg chg="addSp delSp modSp add ord replId">
        <pc:chgData name="Binh Nguyen" userId="c999a487876b9ee2" providerId="Windows Live" clId="Web-{D64418B6-46CE-429B-9AB4-2CCB63C00A3E}" dt="2023-12-14T09:13:45.529" v="883"/>
        <pc:sldMkLst>
          <pc:docMk/>
          <pc:sldMk cId="4265988497" sldId="1401"/>
        </pc:sldMkLst>
        <pc:spChg chg="add mod">
          <ac:chgData name="Binh Nguyen" userId="c999a487876b9ee2" providerId="Windows Live" clId="Web-{D64418B6-46CE-429B-9AB4-2CCB63C00A3E}" dt="2023-12-14T09:13:44.044" v="882" actId="20577"/>
          <ac:spMkLst>
            <pc:docMk/>
            <pc:sldMk cId="4265988497" sldId="1401"/>
            <ac:spMk id="7" creationId="{883108EF-F899-41DA-C2D1-E275D76ACE07}"/>
          </ac:spMkLst>
        </pc:spChg>
        <pc:picChg chg="del">
          <ac:chgData name="Binh Nguyen" userId="c999a487876b9ee2" providerId="Windows Live" clId="Web-{D64418B6-46CE-429B-9AB4-2CCB63C00A3E}" dt="2023-12-14T08:53:18.128" v="834"/>
          <ac:picMkLst>
            <pc:docMk/>
            <pc:sldMk cId="4265988497" sldId="1401"/>
            <ac:picMk id="2" creationId="{A8800518-F346-7D72-CBD8-F3C489E5B4C7}"/>
          </ac:picMkLst>
        </pc:picChg>
        <pc:picChg chg="del">
          <ac:chgData name="Binh Nguyen" userId="c999a487876b9ee2" providerId="Windows Live" clId="Web-{D64418B6-46CE-429B-9AB4-2CCB63C00A3E}" dt="2023-12-14T08:53:18.128" v="833"/>
          <ac:picMkLst>
            <pc:docMk/>
            <pc:sldMk cId="4265988497" sldId="1401"/>
            <ac:picMk id="3" creationId="{86F71A08-D245-05A8-DDDA-4C253D8E2EC8}"/>
          </ac:picMkLst>
        </pc:picChg>
        <pc:picChg chg="del">
          <ac:chgData name="Binh Nguyen" userId="c999a487876b9ee2" providerId="Windows Live" clId="Web-{D64418B6-46CE-429B-9AB4-2CCB63C00A3E}" dt="2023-12-14T08:53:18.128" v="832"/>
          <ac:picMkLst>
            <pc:docMk/>
            <pc:sldMk cId="4265988497" sldId="1401"/>
            <ac:picMk id="6" creationId="{EB71FF51-388C-E339-527E-0C09CC6B65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00152-EC61-40A0-9CF7-BFC2318F2F7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ACEBE-B45D-4837-8397-EFB0C56D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35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A03BF-CA4D-BAA8-886F-1912785D3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D5FD3A-93F3-92B3-681F-8ACA4FFF16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F511DF-1559-D8B3-3E7D-EFEA7A3B7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B460E-CE3C-4A3D-D9B2-11CFB9A2B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465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B34D8-E556-A8A4-247C-EEDB5FE0B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479E46-9175-D850-0BE9-8D7685F3D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0E2666-2240-FE89-0B63-9F6F6B750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72F7F7-95B5-1701-3D33-B06DC8181C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36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D02E3-6D03-E11B-A7A2-19A153374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657B1B-9384-00C3-D235-DEE0BD4F1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CFE3C3-8BB7-251A-4705-4C9DF25F7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A155E-BEB7-343A-589B-951E25878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366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F7B01-DC54-01CA-AE7B-6E716CDC3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0A2AA0-7C1C-5DBB-3D62-F83400A47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F8338A-C086-7CC5-340F-33C259ED1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C279CE-1F50-9889-2602-9E098A90F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83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BFAD6-700E-E111-9314-D678F0B11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43819B-74C3-CB77-9D11-12F5D9DD4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34684E-A87A-004B-228D-D57D54507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F005B-9C88-A98B-A58A-D6AC4EF4BE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69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48C14-1D16-ABDC-5AE6-2EB262D69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F2A19E-3761-1E13-820F-7C2D5B847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C61BF1-399C-4049-3927-BD154F471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EBFD6-08F9-0460-7DA3-1B7D808CA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803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B007D-1458-B0F0-C852-A6DB6D5C5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0B05B1-1FBC-E7B2-E53A-5371CAF22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4ABA22-117F-B1E6-3B95-FA39D23AC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4CBA34-798F-8D16-1D91-E373E843B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952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914EF-BE6B-284A-8C0B-FC69F911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9C000D-0C31-D9B0-CF01-D99E46E9CD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AAA52C-242D-DDDF-F488-5C90A8108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73DB07-506C-E559-29B7-BE42D727C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045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4C24F-4E0D-C75B-51FC-850EFA99D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E41D45-F573-3D0B-EC46-1A61FF9F9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923D66-F094-148B-CCC4-094A04B8B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B86B68-126C-9051-F700-4EDCD326A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088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0F026-60EB-03AA-45A6-7CD3373E3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10A1399-197B-B6CD-921A-C91B34F9BD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A40576-8B2A-5818-C993-B82BAD3EB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C4EB94-CAB8-C611-F4BB-FDF920D0F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10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430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1ED6F-EF9F-8C48-7560-65679B79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2B6F37-FA6D-C8F5-E265-D4526BADE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1065D6-92B7-F4B1-952B-9A9A9A77C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18E224-6536-E488-D6F3-34B12F3E0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463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2B45E-A19E-E5E7-8B1E-7D1B009D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A094C2-634B-7CC9-75EE-5B9CEDC9B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8DB927-45B5-4FC7-22A0-E22A3AE81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53EF75-EEE1-F8B5-EA4C-5D991E22A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76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6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3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58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3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41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D1514-B7C7-6990-85C8-D20412047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A82027-C5EE-4842-80C2-00755E234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E4E01B-B3E8-C5F0-6683-862908BD5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FA1B11-8D92-6119-D211-8DAF9655C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51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4F7D9-23D4-67F9-88C1-1E88BB9DA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4368B9-AA3D-0F08-E84A-202D91AF21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D1C3CA-2D0C-9874-8679-A250F18E0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85CB8-0D40-9BCA-226F-FAB8023DA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11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672"/>
            <a:ext cx="7969216" cy="537830"/>
          </a:xfrm>
        </p:spPr>
        <p:txBody>
          <a:bodyPr/>
          <a:lstStyle>
            <a:lvl1pPr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196751"/>
            <a:ext cx="11055349" cy="5127849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" y="6654790"/>
            <a:ext cx="2781265" cy="18995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4" name="직사각형 23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11312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174011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9Slide.vn - 2019">
            <a:extLst>
              <a:ext uri="{FF2B5EF4-FFF2-40B4-BE49-F238E27FC236}">
                <a16:creationId xmlns:a16="http://schemas.microsoft.com/office/drawing/2014/main" id="{43958B25-EE51-4352-9277-8DFEFA680957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1032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527051" y="227013"/>
            <a:ext cx="806522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981076"/>
            <a:ext cx="11055349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5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800" b="1" baseline="0">
          <a:solidFill>
            <a:schemeClr val="accent1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FDB056E-1838-4E94-B7FF-3B289F01D5C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23392" y="2564904"/>
            <a:ext cx="11017224" cy="124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Lucida Bright" panose="02040602050505020304" pitchFamily="18" charset="0"/>
                <a:ea typeface="HY견명조" panose="02030600000101010101" pitchFamily="18" charset="-127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kumimoji="0" lang="en-US" altLang="ko-KR" sz="2800" b="1" i="0" u="none" strike="noStrike" kern="0" cap="none" spc="0" normalizeH="0" baseline="0" noProof="0">
                <a:ln>
                  <a:noFill/>
                </a:ln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  <a:cs typeface="Arial"/>
              </a:rPr>
              <a:t>Federated Learning</a:t>
            </a:r>
            <a:r>
              <a:rPr lang="en-US" altLang="ko-KR" sz="2800" kern="0"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Arial"/>
              </a:rPr>
              <a:t>: Gradient Conflict Mitigate</a:t>
            </a:r>
            <a:endParaRPr kumimoji="0" lang="ko-KR" altLang="en-US" sz="2800" b="1" i="0" u="none" strike="noStrike" kern="0" cap="none" spc="0" normalizeH="0" baseline="0" noProof="0">
              <a:ln>
                <a:noFill/>
              </a:ln>
              <a:solidFill>
                <a:srgbClr val="5D5D5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B668F3-0935-4FB4-9C3E-7049599849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27648" y="4149080"/>
            <a:ext cx="6264696" cy="18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Presented by Trong-Binh Nguyen-202388548</a:t>
            </a:r>
            <a:br>
              <a:rPr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Pusan National University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December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15th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, 2023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844824"/>
            <a:ext cx="7848872" cy="7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400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82AC9-6684-7900-6887-A64CEA43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96557-AC10-66BA-03F8-19523AD7C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3FE51618-BA33-1C8E-C4C1-00C3A17B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Approach: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Gradient Conflict</a:t>
            </a:r>
            <a:endParaRPr lang="ko-KR" altLang="en-US" sz="2400" dirty="0"/>
          </a:p>
        </p:txBody>
      </p:sp>
      <p:pic>
        <p:nvPicPr>
          <p:cNvPr id="2" name="Picture 1" descr="A diagram of a triangle&#10;&#10;Description automatically generated">
            <a:extLst>
              <a:ext uri="{FF2B5EF4-FFF2-40B4-BE49-F238E27FC236}">
                <a16:creationId xmlns:a16="http://schemas.microsoft.com/office/drawing/2014/main" id="{0404CC18-9BA1-90F0-C6C8-B29373CE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83" y="1718266"/>
            <a:ext cx="2873670" cy="2429096"/>
          </a:xfrm>
          <a:prstGeom prst="rect">
            <a:avLst/>
          </a:prstGeom>
        </p:spPr>
      </p:pic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00CBF8D3-CA0D-2177-6061-92128D4C2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26" y="2008557"/>
            <a:ext cx="3071479" cy="2140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B9A39-8310-2D4F-CC2A-8B7598DFE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818" y="1860208"/>
            <a:ext cx="5250710" cy="24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476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78974-2299-FB3E-866D-E640CC9D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487AD-60F7-8EF1-591A-52762E78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32AA2659-E111-C623-35AF-6158F98E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Approach: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Proposal</a:t>
            </a:r>
            <a:endParaRPr lang="ko-KR" alt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3108EF-F899-41DA-C2D1-E275D76ACE07}"/>
              </a:ext>
            </a:extLst>
          </p:cNvPr>
          <p:cNvSpPr>
            <a:spLocks noGrp="1"/>
          </p:cNvSpPr>
          <p:nvPr/>
        </p:nvSpPr>
        <p:spPr bwMode="auto">
          <a:xfrm>
            <a:off x="607918" y="1075643"/>
            <a:ext cx="11081363" cy="21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 b="1" baseline="0">
                <a:solidFill>
                  <a:schemeClr val="accent1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ea typeface="HY견명조"/>
                <a:cs typeface="Arial"/>
              </a:rPr>
              <a:t>Yu, T., Kumar, S., Gupta, A., Levine, S., Hausman, K., and Finn, C. Gradient surgery for multi-task learning. </a:t>
            </a:r>
            <a:endParaRPr lang="en-US" sz="5600" b="0" i="1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ea typeface="HY견명조"/>
                <a:cs typeface="Arial"/>
              </a:rPr>
              <a:t>Advances in Neural Information Processing Systems, 2020.</a:t>
            </a:r>
            <a:endParaRPr lang="en-US" sz="5600" b="0" i="1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ea typeface="HY견명조"/>
                <a:cs typeface="Arial"/>
              </a:rPr>
              <a:t>Liu, B., Liu, X., Jin, X., Stone, P., and Liu, Q. Conflict-averse gradient descent for multi-task learning. </a:t>
            </a:r>
            <a:endParaRPr lang="en-US" sz="5600" i="1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ea typeface="HY견명조"/>
                <a:cs typeface="Arial"/>
              </a:rPr>
              <a:t>Advances in Neural Information Processing Systems, 2021</a:t>
            </a:r>
            <a:endParaRPr lang="en-US" sz="5600" i="1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ea typeface="HY견명조"/>
                <a:cs typeface="Arial"/>
              </a:rPr>
              <a:t>Sener, O. and Koltun, V. Multi-task learning as multi-objective optimization.</a:t>
            </a:r>
            <a:endParaRPr lang="en-US">
              <a:solidFill>
                <a:schemeClr val="tx2">
                  <a:lumMod val="65000"/>
                  <a:lumOff val="35000"/>
                </a:schemeClr>
              </a:solidFill>
              <a:latin typeface="Arial"/>
              <a:ea typeface="HY견명조"/>
              <a:cs typeface="Arial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  <a:ea typeface="HY견명조"/>
                <a:cs typeface="Arial"/>
              </a:rPr>
              <a:t>Advances in neural information processing systems, 2018</a:t>
            </a:r>
            <a:endParaRPr lang="en-US" dirty="0">
              <a:solidFill>
                <a:schemeClr val="tx2">
                  <a:lumMod val="65000"/>
                  <a:lumOff val="35000"/>
                </a:schemeClr>
              </a:solidFill>
              <a:latin typeface="Arial"/>
              <a:ea typeface="HY견명조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dirty="0"/>
            </a:br>
            <a:endParaRPr lang="en-US"/>
          </a:p>
          <a:p>
            <a:pPr marL="0" indent="0">
              <a:lnSpc>
                <a:spcPct val="120000"/>
              </a:lnSpc>
              <a:buNone/>
            </a:pPr>
            <a:br>
              <a:rPr lang="en-US" sz="5600" b="0" i="1" dirty="0">
                <a:latin typeface="Arial"/>
                <a:ea typeface="HY견명조"/>
                <a:cs typeface="Arial"/>
              </a:rPr>
            </a:br>
            <a:endParaRPr lang="en-US" sz="5600" b="0" i="1">
              <a:solidFill>
                <a:srgbClr val="40404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dirty="0"/>
            </a:br>
            <a:endParaRPr lang="en-US"/>
          </a:p>
          <a:p>
            <a:pPr marL="0" indent="0">
              <a:lnSpc>
                <a:spcPct val="140000"/>
              </a:lnSpc>
              <a:buNone/>
            </a:pPr>
            <a:endParaRPr lang="en-US" sz="5600" b="0" i="1">
              <a:solidFill>
                <a:srgbClr val="404040"/>
              </a:solidFill>
              <a:latin typeface="Arial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en-US" sz="1100" dirty="0"/>
            </a:br>
            <a:endParaRPr lang="en-US" sz="1400" b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87827-16D6-C214-4FF4-44A7CB0F26AF}"/>
              </a:ext>
            </a:extLst>
          </p:cNvPr>
          <p:cNvSpPr txBox="1"/>
          <p:nvPr/>
        </p:nvSpPr>
        <p:spPr>
          <a:xfrm>
            <a:off x="611371" y="3154325"/>
            <a:ext cx="1028700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For simplicity: Denote     and                             global parameter and global update</a:t>
            </a:r>
          </a:p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      : global step size and     update vector</a:t>
            </a:r>
          </a:p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The optimization problem is:</a:t>
            </a:r>
          </a:p>
          <a:p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  <a:p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  <a:p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Where                   is hyper-parameter and       is the average gradient </a:t>
            </a:r>
          </a:p>
          <a:p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                            Gradient of task </a:t>
            </a:r>
            <a:r>
              <a:rPr lang="en-US" dirty="0" err="1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i</a:t>
            </a:r>
          </a:p>
          <a:p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  <a:p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  <a:p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  <a:p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3F90A-F64B-74AD-573A-B75EEFAC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040" y="3187995"/>
            <a:ext cx="123825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04F014-37C1-E34B-2408-1CA1D9524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296" y="3151224"/>
            <a:ext cx="146685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25329-398D-08B3-418E-CFEDA98D4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72" y="3487147"/>
            <a:ext cx="209550" cy="238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DE9615-41AB-7CFF-105F-287B7C54B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6862" y="3449712"/>
            <a:ext cx="228600" cy="295275"/>
          </a:xfrm>
          <a:prstGeom prst="rect">
            <a:avLst/>
          </a:prstGeom>
        </p:spPr>
      </p:pic>
      <p:pic>
        <p:nvPicPr>
          <p:cNvPr id="10" name="Picture 9" descr="A black and white text&#10;&#10;Description automatically generated">
            <a:extLst>
              <a:ext uri="{FF2B5EF4-FFF2-40B4-BE49-F238E27FC236}">
                <a16:creationId xmlns:a16="http://schemas.microsoft.com/office/drawing/2014/main" id="{EED6696D-FB7F-ED38-5557-352921976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6944" y="4064850"/>
            <a:ext cx="4867275" cy="6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B11410-24D8-FEBC-41DC-72F6088DA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5587" y="4753640"/>
            <a:ext cx="9525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87C332-3907-220B-0B65-51D985212A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6320" y="4807468"/>
            <a:ext cx="257175" cy="361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572175-2E56-42CF-9500-ADA5C5C6EA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1158" y="5301660"/>
            <a:ext cx="1381125" cy="419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7B7D57-4BC3-58F0-B1E8-E39AB5EBA9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048" y="5803937"/>
            <a:ext cx="2781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884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3119D-A907-F08F-DAE9-B0FCD48F4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BC70B-9BE2-611D-8615-E6A82B537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A34E67B3-5130-9E14-B9DD-BE3E53DD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Approach: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Proposal </a:t>
            </a:r>
            <a:endParaRPr lang="ko-KR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4D9AE-5496-8885-07D4-FCFFCB8D9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58" y="1287426"/>
            <a:ext cx="3179799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8462D7-509B-DE46-1603-CA22E5DF3865}"/>
              </a:ext>
            </a:extLst>
          </p:cNvPr>
          <p:cNvSpPr txBox="1"/>
          <p:nvPr/>
        </p:nvSpPr>
        <p:spPr>
          <a:xfrm>
            <a:off x="5174511" y="1134139"/>
            <a:ext cx="684027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Dominate vector :</a:t>
            </a:r>
          </a:p>
          <a:p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Angle between the average gradient and dominate vector is small</a:t>
            </a:r>
            <a:endParaRPr lang="en-US" dirty="0">
              <a:solidFill>
                <a:schemeClr val="tx2"/>
              </a:solidFill>
              <a:latin typeface="Verdana"/>
              <a:ea typeface="Verdana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Angle between the average gradient and the anther vector is large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Dot product to calculate the cos between vectors</a:t>
            </a:r>
          </a:p>
          <a:p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  <a:p>
            <a:r>
              <a:rPr lang="en-US" b="1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Proposal</a:t>
            </a:r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: </a:t>
            </a:r>
            <a:r>
              <a:rPr lang="en-US" i="1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Finding the best vector update in the neighbor of average gradient that maximize the most divergent local gradient </a:t>
            </a:r>
          </a:p>
          <a:p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                     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ECF8A5-F63A-EB51-3203-2AC0622CF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527" y="3308941"/>
            <a:ext cx="3528459" cy="28273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4399E74-F5FE-5E93-35C3-E66D38DD25CB}"/>
              </a:ext>
            </a:extLst>
          </p:cNvPr>
          <p:cNvSpPr/>
          <p:nvPr/>
        </p:nvSpPr>
        <p:spPr>
          <a:xfrm>
            <a:off x="5515513" y="4261810"/>
            <a:ext cx="509097" cy="236452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12" descr="A black and white text&#10;&#10;Description automatically generated">
            <a:extLst>
              <a:ext uri="{FF2B5EF4-FFF2-40B4-BE49-F238E27FC236}">
                <a16:creationId xmlns:a16="http://schemas.microsoft.com/office/drawing/2014/main" id="{C85A0B26-35D7-D698-0DD5-92E016B0D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548" y="4038268"/>
            <a:ext cx="48672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903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78AA9-CB86-FB9B-EF3D-9BF4767AB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6F04-89C1-5559-BA35-35570E90E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3D95C6C3-EA1F-77F9-462D-BCEE34C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Approach: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Proposal </a:t>
            </a:r>
            <a:endParaRPr lang="ko-KR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4C07C-89CF-D067-0239-33F53A985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58" y="1287426"/>
            <a:ext cx="3179799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38697-4702-82E2-49D6-DE8BAB5C673B}"/>
              </a:ext>
            </a:extLst>
          </p:cNvPr>
          <p:cNvSpPr txBox="1"/>
          <p:nvPr/>
        </p:nvSpPr>
        <p:spPr>
          <a:xfrm>
            <a:off x="5174511" y="1134139"/>
            <a:ext cx="684027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Dominate vector :</a:t>
            </a:r>
          </a:p>
          <a:p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Angle between the average gradient and dominate vector is small</a:t>
            </a:r>
            <a:endParaRPr lang="en-US" dirty="0">
              <a:solidFill>
                <a:schemeClr val="tx2"/>
              </a:solidFill>
              <a:latin typeface="Verdana"/>
              <a:ea typeface="Verdana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Angle between the average gradient and the anther vector is large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Dot product to calculate the cos between vectors</a:t>
            </a:r>
          </a:p>
          <a:p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  <a:p>
            <a:r>
              <a:rPr lang="en-US" b="1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Proposal</a:t>
            </a:r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: </a:t>
            </a:r>
            <a:r>
              <a:rPr lang="en-US" i="1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Finding the best vector update in the neighbor of average gradient that maximize the most divergent local gradient </a:t>
            </a:r>
          </a:p>
          <a:p>
            <a:r>
              <a:rPr lang="en-US" dirty="0">
                <a:solidFill>
                  <a:schemeClr val="tx2"/>
                </a:solidFill>
                <a:latin typeface="Times New Roman"/>
                <a:cs typeface="Times New Roman"/>
              </a:rPr>
              <a:t>                     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8E7E01-38B3-2C4C-8C1D-762333D25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527" y="3308941"/>
            <a:ext cx="3528459" cy="28273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D9BA6C4-49E7-0BCA-8A21-81AA575CA702}"/>
              </a:ext>
            </a:extLst>
          </p:cNvPr>
          <p:cNvSpPr/>
          <p:nvPr/>
        </p:nvSpPr>
        <p:spPr>
          <a:xfrm>
            <a:off x="5515513" y="4261810"/>
            <a:ext cx="509097" cy="236452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12" descr="A black and white text&#10;&#10;Description automatically generated">
            <a:extLst>
              <a:ext uri="{FF2B5EF4-FFF2-40B4-BE49-F238E27FC236}">
                <a16:creationId xmlns:a16="http://schemas.microsoft.com/office/drawing/2014/main" id="{CBBCD7A1-B705-3E35-E742-C48795C11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548" y="4038268"/>
            <a:ext cx="48672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93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740D1-ADF7-2450-1BD1-D1F9DEC6D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B5F7E-CCD8-B9C9-700D-BCF43166B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9179874F-E6DC-6A17-0607-74523321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Approach: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Proposal 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6BCAE-18DE-C729-27CC-AC55A3821345}"/>
              </a:ext>
            </a:extLst>
          </p:cNvPr>
          <p:cNvSpPr txBox="1"/>
          <p:nvPr/>
        </p:nvSpPr>
        <p:spPr>
          <a:xfrm>
            <a:off x="956930" y="1072116"/>
            <a:ext cx="69111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Pareto optimality for multi-objective optimization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F927A6-BA06-35BF-58AE-B70DED9A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56" y="1443290"/>
            <a:ext cx="10331303" cy="2252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3338E8-6EBB-874B-8EC9-0A5D36CD1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10" y="3824731"/>
            <a:ext cx="10149663" cy="19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930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3E4A5-D1E4-EFAA-1213-7F15D60FF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8528F-3786-D21D-7322-DD918E49C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5F48273E-ECAC-14D9-C654-0400A40A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Approach: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Proposal 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1C167-6DE3-614D-DC9E-90059F7EA338}"/>
              </a:ext>
            </a:extLst>
          </p:cNvPr>
          <p:cNvSpPr txBox="1"/>
          <p:nvPr/>
        </p:nvSpPr>
        <p:spPr>
          <a:xfrm>
            <a:off x="956930" y="1072116"/>
            <a:ext cx="691116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W is the probability simplex </a:t>
            </a:r>
          </a:p>
          <a:p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  <a:p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Probability simplex of K users:</a:t>
            </a:r>
          </a:p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For example K =2 we have 1 set {0.2, 0.8}</a:t>
            </a:r>
          </a:p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                     K =3 we have 1 set {0,1, 0.1, 0.8}</a:t>
            </a:r>
          </a:p>
          <a:p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            Average gradient also included in the probability set.</a:t>
            </a:r>
          </a:p>
          <a:p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A2606-2843-90AD-AC4C-ECEAC60A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38" y="1441819"/>
            <a:ext cx="4286250" cy="3238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099EE33-F43A-9929-7AF4-009B7430452A}"/>
              </a:ext>
            </a:extLst>
          </p:cNvPr>
          <p:cNvSpPr/>
          <p:nvPr/>
        </p:nvSpPr>
        <p:spPr>
          <a:xfrm>
            <a:off x="1120722" y="3047926"/>
            <a:ext cx="509097" cy="236452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BB8B4C-AD67-9765-FF45-FD65D9290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862" y="3376170"/>
            <a:ext cx="2781300" cy="371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F4686A-8A77-242A-F0FC-707AA4F9F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210" y="2506515"/>
            <a:ext cx="2419350" cy="409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B3FD9-B02D-C660-5F78-4CF030C83140}"/>
              </a:ext>
            </a:extLst>
          </p:cNvPr>
          <p:cNvSpPr txBox="1"/>
          <p:nvPr/>
        </p:nvSpPr>
        <p:spPr>
          <a:xfrm>
            <a:off x="8337697" y="2055627"/>
            <a:ext cx="41821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Proved this with </a:t>
            </a:r>
            <a:r>
              <a:rPr lang="en-US" dirty="0" err="1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gw</a:t>
            </a:r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 = g0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pic>
        <p:nvPicPr>
          <p:cNvPr id="14" name="Picture 13" descr="A text on a white background&#10;&#10;Description automatically generated">
            <a:extLst>
              <a:ext uri="{FF2B5EF4-FFF2-40B4-BE49-F238E27FC236}">
                <a16:creationId xmlns:a16="http://schemas.microsoft.com/office/drawing/2014/main" id="{51591A0E-E0D0-8A71-37EE-BC2028B551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73" y="4046243"/>
            <a:ext cx="10149663" cy="19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3116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65E3F-39BA-CCAA-8BC7-51DCF4745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95705-483D-53B1-F176-1F33437AA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91CB8BE5-361B-2E07-8142-3D175FD6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Approach: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Summary</a:t>
            </a:r>
            <a:endParaRPr lang="ko-KR" altLang="en-US" sz="2400" dirty="0"/>
          </a:p>
        </p:txBody>
      </p:sp>
      <p:pic>
        <p:nvPicPr>
          <p:cNvPr id="6" name="Picture 5" descr="A black and white text&#10;&#10;Description automatically generated">
            <a:extLst>
              <a:ext uri="{FF2B5EF4-FFF2-40B4-BE49-F238E27FC236}">
                <a16:creationId xmlns:a16="http://schemas.microsoft.com/office/drawing/2014/main" id="{62522D51-0B44-28A5-9418-6F1512B32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99" y="1176338"/>
            <a:ext cx="4867275" cy="695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9CC142-5E06-6339-DF8B-CF581B727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652" y="2107794"/>
            <a:ext cx="2419350" cy="409575"/>
          </a:xfrm>
          <a:prstGeom prst="rect">
            <a:avLst/>
          </a:prstGeom>
        </p:spPr>
      </p:pic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7AC7A12-4B1B-1D37-CEA2-2091AE1E3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196" y="2659137"/>
            <a:ext cx="9463864" cy="999240"/>
          </a:xfrm>
          <a:prstGeom prst="rect">
            <a:avLst/>
          </a:prstGeom>
        </p:spPr>
      </p:pic>
      <p:pic>
        <p:nvPicPr>
          <p:cNvPr id="19" name="Picture 1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675ECD4-80C6-4581-E24F-E27CE3A69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2688" y="3915771"/>
            <a:ext cx="7286625" cy="904875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711B157F-108A-C704-A834-9EFF8E6057B9}"/>
              </a:ext>
            </a:extLst>
          </p:cNvPr>
          <p:cNvSpPr/>
          <p:nvPr/>
        </p:nvSpPr>
        <p:spPr>
          <a:xfrm>
            <a:off x="1661209" y="4173205"/>
            <a:ext cx="659724" cy="387079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2D32FE-4D95-CD15-E215-C39A628AF951}"/>
              </a:ext>
            </a:extLst>
          </p:cNvPr>
          <p:cNvSpPr txBox="1"/>
          <p:nvPr/>
        </p:nvSpPr>
        <p:spPr>
          <a:xfrm>
            <a:off x="1922721" y="4970720"/>
            <a:ext cx="70617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T increase to       L0 is bound </a:t>
            </a:r>
          </a:p>
          <a:p>
            <a:endParaRPr lang="en-US" dirty="0">
              <a:solidFill>
                <a:schemeClr val="tx2"/>
              </a:solidFill>
              <a:latin typeface="Times New Roman"/>
              <a:ea typeface="Verdana"/>
              <a:cs typeface="Times New Roman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We have the our approach goes close to the pareto stationary =&gt; Proven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97BD2BC-B44B-8A77-9EC5-3F3DE0CED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2962" y="5061541"/>
            <a:ext cx="2857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2242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8E330-0215-05BC-27A3-58290879E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EFEE1-5924-EE2B-ED3B-0835E3232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3E7BA67C-2FA9-2AFC-BABC-A946C11E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dirty="0">
                <a:latin typeface="Malgun Gothic"/>
                <a:ea typeface="Malgun Gothic"/>
                <a:cs typeface="Arial"/>
              </a:rPr>
              <a:t>3. Simulation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Simulation</a:t>
            </a:r>
            <a:endParaRPr lang="ko-KR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816E8-791F-31C0-00A4-EAB9CF90FF51}"/>
              </a:ext>
            </a:extLst>
          </p:cNvPr>
          <p:cNvSpPr txBox="1"/>
          <p:nvPr/>
        </p:nvSpPr>
        <p:spPr>
          <a:xfrm>
            <a:off x="859464" y="1231604"/>
            <a:ext cx="72655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200 global rounds, 50 clients, dataset non IID with Dirichlet distribution</a:t>
            </a:r>
            <a:r>
              <a:rPr lang="en-US" dirty="0">
                <a:ea typeface="Verdana"/>
              </a:rPr>
              <a:t> </a:t>
            </a:r>
          </a:p>
          <a:p>
            <a:endParaRPr lang="en-US" dirty="0">
              <a:ea typeface="Verdana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/>
                <a:ea typeface="Verdana"/>
                <a:cs typeface="Times New Roman"/>
              </a:rPr>
              <a:t>https://github.com/TsingZ0/PFLlib.git</a:t>
            </a:r>
            <a:endParaRPr lang="en-US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542340F-B2F5-ED27-DA71-F61BC441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285" y="1798674"/>
            <a:ext cx="5861339" cy="440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0304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F0A49-A0CE-21BA-6DD4-9D9CC1E50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2FE54-AE15-08EF-CD4D-004E5B1AC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707E6A6A-DA2E-E765-9A55-7735C4EC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dirty="0">
                <a:latin typeface="Malgun Gothic"/>
                <a:ea typeface="Malgun Gothic"/>
                <a:cs typeface="Arial"/>
              </a:rPr>
              <a:t>3. Simulation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Simulation</a:t>
            </a:r>
            <a:endParaRPr lang="ko-KR" altLang="en-US" sz="2400"/>
          </a:p>
        </p:txBody>
      </p:sp>
      <p:pic>
        <p:nvPicPr>
          <p:cNvPr id="2" name="Picture 1" descr="A graph of 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C6B738EC-FF76-C3C3-1BE6-DC81C751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24" y="1187302"/>
            <a:ext cx="4454209" cy="44833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926914-F1CE-CE81-13F4-1C04E4AE2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01" y="963022"/>
            <a:ext cx="4726173" cy="475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8219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04EB9-30C6-8B7D-FB15-DA53F6854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D27CC-B5A2-FD3B-EEB1-C9D12651C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D3AC1CBF-5009-50F6-6CA7-0C7FC666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dirty="0">
                <a:latin typeface="Malgun Gothic"/>
                <a:ea typeface="Malgun Gothic"/>
                <a:cs typeface="Arial"/>
              </a:rPr>
              <a:t>3. Simulation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Simulation</a:t>
            </a:r>
            <a:endParaRPr lang="ko-KR" alt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10ACC-3852-221B-9B46-A9C57FEE5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1" y="1113651"/>
            <a:ext cx="4734369" cy="4754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F4DE65-B32F-4B5A-00D8-8A3A4F89E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794" y="975980"/>
            <a:ext cx="4808575" cy="48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52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6" name="Action Button: Custom 23">
            <a:hlinkClick r:id="" action="ppaction://noaction" highlightClick="1"/>
          </p:cNvPr>
          <p:cNvSpPr/>
          <p:nvPr/>
        </p:nvSpPr>
        <p:spPr>
          <a:xfrm>
            <a:off x="908740" y="1481156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b="1">
                <a:solidFill>
                  <a:srgbClr val="000000"/>
                </a:solidFill>
                <a:latin typeface="Malgun Gothic"/>
                <a:ea typeface="Malgun Gothic"/>
                <a:cs typeface="Times New Roman"/>
              </a:rPr>
              <a:t>Federated Learning</a:t>
            </a:r>
            <a:endParaRPr lang="en-US"/>
          </a:p>
        </p:txBody>
      </p:sp>
      <p:sp>
        <p:nvSpPr>
          <p:cNvPr id="17" name="Action Button: Custom 23">
            <a:hlinkClick r:id="" action="ppaction://noaction" highlightClick="1"/>
          </p:cNvPr>
          <p:cNvSpPr/>
          <p:nvPr/>
        </p:nvSpPr>
        <p:spPr>
          <a:xfrm>
            <a:off x="873298" y="2921418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Malgun Gothic"/>
                <a:ea typeface="Malgun Gothic"/>
                <a:cs typeface="Times New Roman"/>
              </a:rPr>
              <a:t>Approach: Gradient Conflict Mitigate</a:t>
            </a:r>
          </a:p>
        </p:txBody>
      </p:sp>
      <p:sp>
        <p:nvSpPr>
          <p:cNvPr id="18" name="Action Button: Custom 23">
            <a:hlinkClick r:id="" action="ppaction://noaction" highlightClick="1"/>
          </p:cNvPr>
          <p:cNvSpPr/>
          <p:nvPr/>
        </p:nvSpPr>
        <p:spPr>
          <a:xfrm>
            <a:off x="891019" y="4529221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Simulation</a:t>
            </a:r>
            <a:endParaRPr lang="en-US" dirty="0"/>
          </a:p>
        </p:txBody>
      </p:sp>
      <p:sp>
        <p:nvSpPr>
          <p:cNvPr id="19" name="Action Button: Custom 23">
            <a:hlinkClick r:id="" action="ppaction://noaction" highlightClick="1"/>
          </p:cNvPr>
          <p:cNvSpPr/>
          <p:nvPr/>
        </p:nvSpPr>
        <p:spPr>
          <a:xfrm>
            <a:off x="6312024" y="1486884"/>
            <a:ext cx="4395192" cy="930376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</a:rPr>
              <a:t>Introduction</a:t>
            </a:r>
            <a:endParaRPr lang="en-US"/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</a:rPr>
              <a:t>Basic structure</a:t>
            </a: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</a:rPr>
              <a:t>Challenges</a:t>
            </a: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Action Button: Custom 23">
            <a:hlinkClick r:id="" action="ppaction://noaction" highlightClick="1"/>
          </p:cNvPr>
          <p:cNvSpPr/>
          <p:nvPr/>
        </p:nvSpPr>
        <p:spPr>
          <a:xfrm>
            <a:off x="6292265" y="4537111"/>
            <a:ext cx="4397230" cy="92821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Simulation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ction Button: Custom 23">
            <a:hlinkClick r:id="" action="ppaction://noaction" highlightClick="1"/>
          </p:cNvPr>
          <p:cNvSpPr/>
          <p:nvPr/>
        </p:nvSpPr>
        <p:spPr>
          <a:xfrm>
            <a:off x="6276582" y="2921418"/>
            <a:ext cx="4395192" cy="93610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eaLnBrk="0" fontAlgn="base" hangingPunct="0"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State of the art</a:t>
            </a:r>
            <a:endParaRPr lang="en-US" dirty="0">
              <a:solidFill>
                <a:srgbClr val="1D528D"/>
              </a:solidFill>
              <a:latin typeface="Verdana"/>
              <a:ea typeface="Verdana"/>
            </a:endParaRP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Proposal </a:t>
            </a:r>
            <a:endParaRPr lang="en-US" dirty="0">
              <a:ea typeface="Verdana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>
                <a:ea typeface="굴림" pitchFamily="34" charset="-127"/>
              </a:rPr>
              <a:t>Table of contents</a:t>
            </a:r>
            <a:endParaRPr lang="ko-KR" altLang="en-US"/>
          </a:p>
        </p:txBody>
      </p:sp>
      <p:cxnSp>
        <p:nvCxnSpPr>
          <p:cNvPr id="7" name="직선 연결선 6"/>
          <p:cNvCxnSpPr>
            <a:cxnSpLocks/>
            <a:stCxn id="16" idx="0"/>
            <a:endCxn id="19" idx="2"/>
          </p:cNvCxnSpPr>
          <p:nvPr/>
        </p:nvCxnSpPr>
        <p:spPr bwMode="auto">
          <a:xfrm>
            <a:off x="5591943" y="1949208"/>
            <a:ext cx="720081" cy="28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cxnSpLocks/>
          </p:cNvCxnSpPr>
          <p:nvPr/>
        </p:nvCxnSpPr>
        <p:spPr bwMode="auto">
          <a:xfrm>
            <a:off x="5556501" y="3389470"/>
            <a:ext cx="720081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cxnSpLocks/>
          </p:cNvCxnSpPr>
          <p:nvPr/>
        </p:nvCxnSpPr>
        <p:spPr bwMode="auto">
          <a:xfrm>
            <a:off x="5574222" y="4997273"/>
            <a:ext cx="718043" cy="39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54934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36E4A-9A7F-A5F9-9AD4-78E41BAE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02328-86B1-A149-9A6B-F77BCCED5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DAC06C4D-0277-3B63-3CF4-9D77E668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3. Simulation: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Simulation</a:t>
            </a:r>
            <a:endParaRPr lang="ko-KR" altLang="en-US" sz="2400" dirty="0"/>
          </a:p>
        </p:txBody>
      </p:sp>
      <p:pic>
        <p:nvPicPr>
          <p:cNvPr id="2" name="Picture 1" descr="A graph with a line&#10;&#10;Description automatically generated">
            <a:extLst>
              <a:ext uri="{FF2B5EF4-FFF2-40B4-BE49-F238E27FC236}">
                <a16:creationId xmlns:a16="http://schemas.microsoft.com/office/drawing/2014/main" id="{5E038FD8-22F1-ECB3-50E3-88EAACA3C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6" y="1271144"/>
            <a:ext cx="5115369" cy="3899270"/>
          </a:xfrm>
          <a:prstGeom prst="rect">
            <a:avLst/>
          </a:prstGeom>
        </p:spPr>
      </p:pic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8B929D32-D5A3-5498-B0BC-6B745B541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007" y="1443591"/>
            <a:ext cx="4673010" cy="35632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468EAE-1A0C-9E5E-7FB2-EF751691FD4F}"/>
              </a:ext>
            </a:extLst>
          </p:cNvPr>
          <p:cNvSpPr txBox="1"/>
          <p:nvPr/>
        </p:nvSpPr>
        <p:spPr>
          <a:xfrm>
            <a:off x="976423" y="5512981"/>
            <a:ext cx="101062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222222"/>
                </a:solidFill>
                <a:latin typeface="Arial"/>
                <a:cs typeface="Arial"/>
              </a:rPr>
              <a:t>Chen, Hong-You, and Wei-Lun Chao. "On bridging generic and personalized federated learning for image classification." International conference on Learning Representation 2022, (ICLR 2022)</a:t>
            </a:r>
          </a:p>
        </p:txBody>
      </p:sp>
    </p:spTree>
    <p:extLst>
      <p:ext uri="{BB962C8B-B14F-4D97-AF65-F5344CB8AC3E}">
        <p14:creationId xmlns:p14="http://schemas.microsoft.com/office/powerpoint/2010/main" val="181663585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CDCE3-6159-1E83-5D62-334FD60E0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C3AC9-EBF8-08B9-D834-94B76CF95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2A9F3F3F-0750-B282-5B4F-8A5F24B6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3. Simulation: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Simulation</a:t>
            </a:r>
            <a:endParaRPr lang="ko-KR" altLang="en-US" sz="2400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DA666E1-A42F-A86C-9DB7-D4A0CD735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9" y="1103102"/>
            <a:ext cx="10021187" cy="46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640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D110C8-02F4-46E3-7DFF-94284214D654}"/>
              </a:ext>
            </a:extLst>
          </p:cNvPr>
          <p:cNvSpPr txBox="1"/>
          <p:nvPr/>
        </p:nvSpPr>
        <p:spPr>
          <a:xfrm>
            <a:off x="3894203" y="2721114"/>
            <a:ext cx="66761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Times New Roman"/>
                <a:cs typeface="Times New Roman"/>
              </a:rPr>
              <a:t>QUESTION TIME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1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altLang="ko-KR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>
                <a:effectLst/>
                <a:latin typeface="맑은 고딕"/>
                <a:ea typeface="맑은 고딕"/>
                <a:cs typeface="Arial"/>
              </a:rPr>
              <a:t>Introduction</a:t>
            </a:r>
            <a:endParaRPr lang="ko-KR" altLang="en-US" sz="2400">
              <a:latin typeface="맑은 고딕"/>
              <a:ea typeface="맑은 고딕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239101"/>
            <a:ext cx="505477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Technology advance: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Advantages: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Data explosion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Deep insights into data distribution</a:t>
            </a: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lvl="1">
              <a:defRPr/>
            </a:pPr>
            <a:r>
              <a:rPr lang="en-US" b="1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Disadvantages:</a:t>
            </a: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Privacy </a:t>
            </a: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of users </a:t>
            </a:r>
            <a:endParaRPr lang="en-US">
              <a:solidFill>
                <a:schemeClr val="tx2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Communication overhead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v"/>
              <a:defRPr/>
            </a:pPr>
            <a:r>
              <a:rPr lang="en-US" b="1">
                <a:latin typeface="Times New Roman"/>
                <a:ea typeface="SimSun"/>
                <a:cs typeface="Times New Roman"/>
              </a:rPr>
              <a:t>Federated Learning</a:t>
            </a:r>
            <a:endParaRPr lang="en-US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Decentralized Learning technique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Provides privacy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Good performance</a:t>
            </a:r>
            <a:endParaRPr lang="en-US">
              <a:solidFill>
                <a:schemeClr val="tx2"/>
              </a:solidFill>
              <a:ea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DA3E8-0409-5C18-83EF-C77BDC78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0030"/>
            <a:ext cx="4822788" cy="379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705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>
                <a:effectLst/>
                <a:latin typeface="맑은 고딕"/>
                <a:ea typeface="맑은 고딕"/>
                <a:cs typeface="Arial"/>
              </a:rPr>
              <a:t>Basic structure </a:t>
            </a:r>
            <a:endParaRPr lang="ko-KR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40826" y="1177078"/>
            <a:ext cx="5589533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Server: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Global model initialization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Receive client model parameters update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Performing optimization based on parameters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Sending back parameters to clients </a:t>
            </a: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Clients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Training based on the local client dataset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Sending model update to the server</a:t>
            </a:r>
            <a:endParaRPr lang="en-US" b="1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Model Architecture: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Server and client share the same model architecture but different parameters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Design model suitable for the tasks</a:t>
            </a:r>
            <a:endParaRPr lang="en-US" b="1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Note:</a:t>
            </a:r>
            <a:endParaRPr lang="en-US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Only parameters communicated </a:t>
            </a: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D8341-0A8B-B0F9-B3EC-D5F7E873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80" y="1523978"/>
            <a:ext cx="4296375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64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>
                <a:effectLst/>
                <a:latin typeface="맑은 고딕"/>
                <a:ea typeface="맑은 고딕"/>
                <a:cs typeface="Arial"/>
              </a:rPr>
              <a:t>Challenges</a:t>
            </a:r>
            <a:endParaRPr lang="ko-KR" alt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8A72-3614-7D9F-256C-776792F76585}"/>
              </a:ext>
            </a:extLst>
          </p:cNvPr>
          <p:cNvSpPr txBox="1"/>
          <p:nvPr/>
        </p:nvSpPr>
        <p:spPr>
          <a:xfrm>
            <a:off x="767408" y="1239101"/>
            <a:ext cx="995461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Heterogeneity - non IID:</a:t>
            </a:r>
            <a:endParaRPr lang="en-US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b="1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Devices in a federated learning system may have different types of data </a:t>
            </a:r>
            <a:endParaRPr lang="en-US">
              <a:solidFill>
                <a:schemeClr val="tx2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Data from different sources, leading to variations in data distributions.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Times New Roman"/>
              <a:ea typeface="SimSun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45FE7C-A054-AE15-F910-5BA59994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95" y="2927632"/>
            <a:ext cx="3336850" cy="2296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F2725-0CD1-D6BF-7D6E-DBC4A114B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726" y="2967735"/>
            <a:ext cx="5029200" cy="269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700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>
                <a:effectLst/>
                <a:latin typeface="맑은 고딕"/>
                <a:ea typeface="맑은 고딕"/>
                <a:cs typeface="Arial"/>
              </a:rPr>
              <a:t>Basic Algorithm</a:t>
            </a:r>
            <a:endParaRPr lang="ko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E7420-0436-B358-9E24-7C38E5721718}"/>
              </a:ext>
            </a:extLst>
          </p:cNvPr>
          <p:cNvSpPr txBox="1"/>
          <p:nvPr/>
        </p:nvSpPr>
        <p:spPr>
          <a:xfrm>
            <a:off x="767408" y="1239101"/>
            <a:ext cx="9866006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Training on the local clients using gradient descent.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Perform the simple aggregation step as averaging in </a:t>
            </a:r>
            <a:r>
              <a:rPr lang="en-US" err="1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FedAvg</a:t>
            </a: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D46B7C-65AA-94A3-983A-943728AC4F4E}"/>
              </a:ext>
            </a:extLst>
          </p:cNvPr>
          <p:cNvSpPr>
            <a:spLocks noGrp="1"/>
          </p:cNvSpPr>
          <p:nvPr/>
        </p:nvSpPr>
        <p:spPr bwMode="auto">
          <a:xfrm>
            <a:off x="980058" y="5240061"/>
            <a:ext cx="9078898" cy="69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 b="1" baseline="0">
                <a:solidFill>
                  <a:schemeClr val="accent1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5600" b="0" i="1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HY견명조"/>
                <a:cs typeface="Arial"/>
              </a:rPr>
              <a:t>H. B. McMahan, E. Moore, D. Ramage, S. Hampson, and B. A. y Arcas, “Communication-efficient learning of deep networks from decentralized data,” 2016 Google Research paper</a:t>
            </a:r>
          </a:p>
          <a:p>
            <a:pPr marL="0" indent="0">
              <a:lnSpc>
                <a:spcPct val="140000"/>
              </a:lnSpc>
              <a:buNone/>
            </a:pPr>
            <a:br>
              <a:rPr lang="en-US" sz="1100"/>
            </a:br>
            <a:endParaRPr lang="en-US" sz="1400" b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566D9E-B5A4-B652-957F-DAB7F3288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63" y="3435978"/>
            <a:ext cx="2743200" cy="942975"/>
          </a:xfrm>
          <a:prstGeom prst="rect">
            <a:avLst/>
          </a:prstGeom>
        </p:spPr>
      </p:pic>
      <p:pic>
        <p:nvPicPr>
          <p:cNvPr id="10" name="Picture 9" descr="A black and white image of a letter&#10;&#10;Description automatically generated">
            <a:extLst>
              <a:ext uri="{FF2B5EF4-FFF2-40B4-BE49-F238E27FC236}">
                <a16:creationId xmlns:a16="http://schemas.microsoft.com/office/drawing/2014/main" id="{9B518949-4417-1333-AF0C-484AAE1C9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793" y="1714943"/>
            <a:ext cx="2438623" cy="796557"/>
          </a:xfrm>
          <a:prstGeom prst="rect">
            <a:avLst/>
          </a:prstGeom>
        </p:spPr>
      </p:pic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C4FB200-EA8F-28A0-F311-AEB05A611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562" y="1202570"/>
            <a:ext cx="3895060" cy="39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988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>
                <a:effectLst/>
                <a:latin typeface="맑은 고딕"/>
                <a:ea typeface="맑은 고딕"/>
                <a:cs typeface="Arial"/>
              </a:rPr>
              <a:t>Challenges</a:t>
            </a:r>
            <a:endParaRPr lang="ko-KR" altLang="en-US" sz="2400"/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C9CA645-A1A2-DEE8-D1B0-BB97DB2B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96" y="1278192"/>
            <a:ext cx="9229059" cy="374340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6DC2ED-1884-6237-F657-2F17B81066A0}"/>
              </a:ext>
            </a:extLst>
          </p:cNvPr>
          <p:cNvSpPr>
            <a:spLocks noGrp="1"/>
          </p:cNvSpPr>
          <p:nvPr/>
        </p:nvSpPr>
        <p:spPr bwMode="auto">
          <a:xfrm>
            <a:off x="980058" y="5319805"/>
            <a:ext cx="9557363" cy="69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 b="1" baseline="0">
                <a:solidFill>
                  <a:schemeClr val="accent1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5600" b="0" i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Zhao, Yue, et al. "Federated learning with non-</a:t>
            </a:r>
            <a:r>
              <a:rPr lang="en-US" sz="5600" b="0" i="1" err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iid</a:t>
            </a:r>
            <a:r>
              <a:rPr lang="en-US" sz="5600" b="0" i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 data." </a:t>
            </a:r>
            <a:r>
              <a:rPr lang="en-US" sz="5600" b="0" i="1" err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arXiv</a:t>
            </a:r>
            <a:r>
              <a:rPr lang="en-US" sz="5600" b="0" i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 preprint arXiv:1806.00582 (2018).</a:t>
            </a:r>
            <a:endParaRPr lang="en-US"/>
          </a:p>
          <a:p>
            <a:pPr marL="0" indent="0">
              <a:lnSpc>
                <a:spcPct val="140000"/>
              </a:lnSpc>
              <a:buNone/>
            </a:pPr>
            <a:br>
              <a:rPr lang="en-US" sz="1100"/>
            </a:br>
            <a:endParaRPr lang="en-US" sz="1400" b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405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060FE-FA4E-69F5-503C-8D41E2002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4585-C78C-FDD6-E50D-A34034479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DD1459E1-DD75-3DA7-1861-98ADA823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Approach: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State of the art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15759-2083-5E3A-31A7-120E77E9EA88}"/>
              </a:ext>
            </a:extLst>
          </p:cNvPr>
          <p:cNvSpPr txBox="1"/>
          <p:nvPr/>
        </p:nvSpPr>
        <p:spPr>
          <a:xfrm>
            <a:off x="740826" y="1177078"/>
            <a:ext cx="9851416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Local Optimization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>
              <a:ea typeface="Verdana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Personalized Federated Learning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Personalized step according to different client domain [1,2,3]</a:t>
            </a:r>
          </a:p>
          <a:p>
            <a:pPr marL="285750" indent="-28575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b="1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Problem with current approach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>
              <a:ea typeface="Verdana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Gradient conflict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Model averaging is not optimal</a:t>
            </a:r>
            <a:endParaRPr lang="en-US" b="1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1800" b="1" i="0" u="none" strike="noStrike" kern="1200" cap="none" spc="0" normalizeH="0" baseline="0" noProof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b="1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537B78-27A0-BCB1-A889-29E3705F7BE4}"/>
              </a:ext>
            </a:extLst>
          </p:cNvPr>
          <p:cNvSpPr>
            <a:spLocks noGrp="1"/>
          </p:cNvSpPr>
          <p:nvPr/>
        </p:nvSpPr>
        <p:spPr bwMode="auto">
          <a:xfrm>
            <a:off x="740825" y="3973015"/>
            <a:ext cx="11081363" cy="21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 b="1" baseline="0">
                <a:solidFill>
                  <a:schemeClr val="accent1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5600" b="0" i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[1] Fallah, A., Mokhtari, A., and </a:t>
            </a:r>
            <a:r>
              <a:rPr lang="en-US" sz="5600" b="0" i="1" err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Ozdaglar</a:t>
            </a:r>
            <a:r>
              <a:rPr lang="en-US" sz="5600" b="0" i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, A. Personalized federated learning: A meta-learning approach</a:t>
            </a:r>
            <a:endParaRPr lang="en-US" sz="5600" b="0" i="1">
              <a:solidFill>
                <a:srgbClr val="40404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5600" b="0" i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 Advances in Neural Information Processing Systems, 2020 </a:t>
            </a:r>
            <a:endParaRPr lang="en-US" sz="5600" b="0" i="1">
              <a:solidFill>
                <a:srgbClr val="40404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 b="0" i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[2] T Dinh, C., Tran, N., and Nguyen, J. Personalized federated learning with </a:t>
            </a:r>
            <a:r>
              <a:rPr lang="en-US" sz="5600" b="0" i="1" err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moreau</a:t>
            </a:r>
            <a:r>
              <a:rPr lang="en-US" sz="5600" b="0" i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 envelopes. </a:t>
            </a:r>
            <a:endParaRPr lang="en-US" sz="5600" b="0" i="1">
              <a:solidFill>
                <a:srgbClr val="40404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 b="0" i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Advances in Neural Information Processing Systems, 2020 </a:t>
            </a:r>
            <a:br>
              <a:rPr lang="en-US" sz="5600" b="0" i="1"/>
            </a:br>
            <a:r>
              <a:rPr lang="en-US" sz="5600" b="0" i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[3] Nguyen, A. T., Torr, P., and Lim, S. N. </a:t>
            </a:r>
            <a:r>
              <a:rPr lang="en-US" sz="5600" b="0" i="1" err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Fedsr</a:t>
            </a:r>
            <a:r>
              <a:rPr lang="en-US" sz="5600" b="0" i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: A simple and effective domain generalization method for federated learning.</a:t>
            </a:r>
            <a:endParaRPr lang="en-US" sz="5600" b="0" i="1">
              <a:solidFill>
                <a:srgbClr val="40404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 b="0" i="1">
                <a:solidFill>
                  <a:srgbClr val="404040"/>
                </a:solidFill>
                <a:latin typeface="Arial"/>
                <a:ea typeface="HY견명조"/>
                <a:cs typeface="Arial"/>
              </a:rPr>
              <a:t> Advances in Neural Information Processing Systems, 2022.</a:t>
            </a:r>
            <a:br>
              <a:rPr lang="en-US" sz="5600" b="0" i="1">
                <a:solidFill>
                  <a:srgbClr val="404040"/>
                </a:solidFill>
                <a:latin typeface="Arial"/>
                <a:ea typeface="HY견명조"/>
                <a:cs typeface="Arial"/>
              </a:rPr>
            </a:br>
            <a:endParaRPr lang="en-US" sz="5600" b="0" i="1">
              <a:solidFill>
                <a:srgbClr val="40404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/>
            </a:br>
            <a:endParaRPr lang="en-US"/>
          </a:p>
          <a:p>
            <a:pPr marL="0" indent="0">
              <a:lnSpc>
                <a:spcPct val="140000"/>
              </a:lnSpc>
              <a:buNone/>
            </a:pPr>
            <a:endParaRPr lang="en-US" sz="5600" b="0" i="1">
              <a:solidFill>
                <a:srgbClr val="40404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endParaRPr lang="en-US" sz="5600" b="0" i="1">
              <a:solidFill>
                <a:srgbClr val="40404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en-US" sz="1100"/>
            </a:br>
            <a:endParaRPr lang="en-US" sz="1400" b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721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345CB-DF76-F799-D016-0F2DFAE23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6954E-AA66-68BF-44F1-456885C9A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2ED3A418-9D7A-53CB-52AD-685CC595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Approach: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Gradient Perspective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B61F2-AB14-6E7D-37A0-8317331BC6C3}"/>
              </a:ext>
            </a:extLst>
          </p:cNvPr>
          <p:cNvSpPr txBox="1"/>
          <p:nvPr/>
        </p:nvSpPr>
        <p:spPr>
          <a:xfrm>
            <a:off x="740826" y="1177078"/>
            <a:ext cx="5509789" cy="17081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Gradient Perspective of Federated Learning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>
              <a:ea typeface="Verdana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b="1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>
              <a:spcBef>
                <a:spcPts val="600"/>
              </a:spcBef>
              <a:spcAft>
                <a:spcPct val="0"/>
              </a:spcAft>
              <a:defRPr/>
            </a:pPr>
            <a:endParaRPr lang="en-US" sz="1800" b="1" i="0" u="none" strike="noStrike" kern="1200" cap="none" spc="0" normalizeH="0" baseline="0" noProof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b="1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C1D1B-A1C0-ABFA-D827-2CDF548BF138}"/>
              </a:ext>
            </a:extLst>
          </p:cNvPr>
          <p:cNvSpPr txBox="1"/>
          <p:nvPr/>
        </p:nvSpPr>
        <p:spPr>
          <a:xfrm>
            <a:off x="31989" y="1806171"/>
            <a:ext cx="5589533" cy="36471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Server: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Perform Averaging </a:t>
            </a: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Clients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SGD on local dataset to get new model parameter</a:t>
            </a:r>
            <a:endParaRPr lang="en-US">
              <a:solidFill>
                <a:schemeClr val="tx2"/>
              </a:solidFill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Sending parameter to the server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800" b="1" i="0" u="none" strike="noStrike" kern="1200" cap="none" spc="0" normalizeH="0" baseline="0" noProof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</p:txBody>
      </p:sp>
      <p:pic>
        <p:nvPicPr>
          <p:cNvPr id="8" name="Picture 7" descr="A black and white image of a letter&#10;&#10;Description automatically generated">
            <a:extLst>
              <a:ext uri="{FF2B5EF4-FFF2-40B4-BE49-F238E27FC236}">
                <a16:creationId xmlns:a16="http://schemas.microsoft.com/office/drawing/2014/main" id="{4F389987-D210-0ED8-ECA9-B11EF8837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39" y="3531339"/>
            <a:ext cx="1995601" cy="645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CC019B-7BED-D909-2295-0F9DD043E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609" y="2399303"/>
            <a:ext cx="2122968" cy="730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498446-90ED-85EF-610C-15BB50018BF5}"/>
              </a:ext>
            </a:extLst>
          </p:cNvPr>
          <p:cNvSpPr txBox="1"/>
          <p:nvPr/>
        </p:nvSpPr>
        <p:spPr>
          <a:xfrm>
            <a:off x="6606454" y="1708705"/>
            <a:ext cx="5589533" cy="50321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Server: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Averaging Gradient parameter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Perform Server Update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000000"/>
              </a:solidFill>
              <a:latin typeface="Times New Roman"/>
              <a:ea typeface="SimSun"/>
              <a:cs typeface="Times New Roman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Clients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SGD on local dataset to get new model parameter</a:t>
            </a:r>
            <a:endParaRPr lang="en-US">
              <a:solidFill>
                <a:schemeClr val="tx2"/>
              </a:solidFill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>
              <a:solidFill>
                <a:schemeClr val="tx2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Gradient parameter = new model parameter – global parameter</a:t>
            </a:r>
            <a:endParaRPr lang="en-US" sz="18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marR="0" lvl="1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>
              <a:solidFill>
                <a:schemeClr val="tx2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>
                <a:solidFill>
                  <a:schemeClr val="tx2"/>
                </a:solidFill>
                <a:latin typeface="Times New Roman"/>
                <a:ea typeface="SimSun"/>
                <a:cs typeface="Times New Roman"/>
              </a:rPr>
              <a:t>Sending gradient parameter to the server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>
              <a:solidFill>
                <a:schemeClr val="tx2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b="1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b="1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5C9747C-B446-8AC9-6AD7-E4131B6508CC}"/>
              </a:ext>
            </a:extLst>
          </p:cNvPr>
          <p:cNvSpPr/>
          <p:nvPr/>
        </p:nvSpPr>
        <p:spPr>
          <a:xfrm>
            <a:off x="5701583" y="3189695"/>
            <a:ext cx="783771" cy="475684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5" name="Picture 14" descr="A black and white image of a letter&#10;&#10;Description automatically generated">
            <a:extLst>
              <a:ext uri="{FF2B5EF4-FFF2-40B4-BE49-F238E27FC236}">
                <a16:creationId xmlns:a16="http://schemas.microsoft.com/office/drawing/2014/main" id="{BBB8FFE7-110C-EB88-9CC1-0E3395835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444" y="3699687"/>
            <a:ext cx="1995601" cy="6459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9C0B19-87F9-BC2B-C404-F32244FB1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8631" y="4934948"/>
            <a:ext cx="569063" cy="5411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A80234-7365-7A96-C2FD-F0307BA27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1042" y="2588475"/>
            <a:ext cx="21431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859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20060925-Routing-Survey-pnthai 1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0099CC"/>
      </a:accent1>
      <a:accent2>
        <a:srgbClr val="79A8ED"/>
      </a:accent2>
      <a:accent3>
        <a:srgbClr val="FFFFFF"/>
      </a:accent3>
      <a:accent4>
        <a:srgbClr val="174578"/>
      </a:accent4>
      <a:accent5>
        <a:srgbClr val="AACAE2"/>
      </a:accent5>
      <a:accent6>
        <a:srgbClr val="6D98D7"/>
      </a:accent6>
      <a:hlink>
        <a:srgbClr val="518FE1"/>
      </a:hlink>
      <a:folHlink>
        <a:srgbClr val="9999FF"/>
      </a:folHlink>
    </a:clrScheme>
    <a:fontScheme name="20060925-Routing-Survey-pntha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060925-Routing-Survey-pnthai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79A8ED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6D98D7"/>
        </a:accent6>
        <a:hlink>
          <a:srgbClr val="518FE1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2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5C96CA"/>
        </a:accent1>
        <a:accent2>
          <a:srgbClr val="29BBAA"/>
        </a:accent2>
        <a:accent3>
          <a:srgbClr val="FFFFFF"/>
        </a:accent3>
        <a:accent4>
          <a:srgbClr val="002A56"/>
        </a:accent4>
        <a:accent5>
          <a:srgbClr val="B5C9E1"/>
        </a:accent5>
        <a:accent6>
          <a:srgbClr val="24A99A"/>
        </a:accent6>
        <a:hlink>
          <a:srgbClr val="009390"/>
        </a:hlink>
        <a:folHlink>
          <a:srgbClr val="8FC5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3">
        <a:dk1>
          <a:srgbClr val="1C6184"/>
        </a:dk1>
        <a:lt1>
          <a:srgbClr val="FFFFFF"/>
        </a:lt1>
        <a:dk2>
          <a:srgbClr val="000000"/>
        </a:dk2>
        <a:lt2>
          <a:srgbClr val="DDDDDD"/>
        </a:lt2>
        <a:accent1>
          <a:srgbClr val="72B88E"/>
        </a:accent1>
        <a:accent2>
          <a:srgbClr val="75B5EF"/>
        </a:accent2>
        <a:accent3>
          <a:srgbClr val="FFFFFF"/>
        </a:accent3>
        <a:accent4>
          <a:srgbClr val="165270"/>
        </a:accent4>
        <a:accent5>
          <a:srgbClr val="BCD8C6"/>
        </a:accent5>
        <a:accent6>
          <a:srgbClr val="69A4D9"/>
        </a:accent6>
        <a:hlink>
          <a:srgbClr val="329ABA"/>
        </a:hlink>
        <a:folHlink>
          <a:srgbClr val="655D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BF82BDA-52EC-4BAC-81C7-30BF945DA904}" vid="{C77B15A6-0725-4EDF-A815-ACB60FE81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Theme1</vt:lpstr>
      <vt:lpstr>PowerPoint Presentation</vt:lpstr>
      <vt:lpstr>Table of contents</vt:lpstr>
      <vt:lpstr>1. Federated Learning: Introduction</vt:lpstr>
      <vt:lpstr>1. Federated Learning: Basic structure </vt:lpstr>
      <vt:lpstr>1. Federated Learning: Challenges</vt:lpstr>
      <vt:lpstr>1. Federated Learning: Basic Algorithm</vt:lpstr>
      <vt:lpstr>1. Federated Learning: Challenges</vt:lpstr>
      <vt:lpstr>2. Approach: State of the art</vt:lpstr>
      <vt:lpstr>2. Approach: Gradient Perspective</vt:lpstr>
      <vt:lpstr>2. Approach: Gradient Conflict</vt:lpstr>
      <vt:lpstr>2. Approach: Proposal</vt:lpstr>
      <vt:lpstr>2. Approach: Proposal </vt:lpstr>
      <vt:lpstr>2. Approach: Proposal </vt:lpstr>
      <vt:lpstr>2. Approach: Proposal </vt:lpstr>
      <vt:lpstr>2. Approach: Proposal </vt:lpstr>
      <vt:lpstr>2. Approach: Summary</vt:lpstr>
      <vt:lpstr>3. Simulation: Simulation</vt:lpstr>
      <vt:lpstr>3. Simulation: Simulation</vt:lpstr>
      <vt:lpstr>3. Simulation: Simulation</vt:lpstr>
      <vt:lpstr>3. Simulation: Simulation</vt:lpstr>
      <vt:lpstr>3. Simulation: Simulation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TRONG BINH 20182905</dc:creator>
  <cp:revision>374</cp:revision>
  <dcterms:created xsi:type="dcterms:W3CDTF">2023-11-08T10:59:14Z</dcterms:created>
  <dcterms:modified xsi:type="dcterms:W3CDTF">2023-12-15T02:49:32Z</dcterms:modified>
</cp:coreProperties>
</file>