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366" r:id="rId2"/>
    <p:sldId id="1367" r:id="rId3"/>
    <p:sldId id="1382" r:id="rId4"/>
    <p:sldId id="1380" r:id="rId5"/>
    <p:sldId id="1384" r:id="rId6"/>
    <p:sldId id="1386" r:id="rId7"/>
    <p:sldId id="1387" r:id="rId8"/>
    <p:sldId id="1391" r:id="rId9"/>
    <p:sldId id="1388" r:id="rId10"/>
    <p:sldId id="1390" r:id="rId11"/>
    <p:sldId id="1389" r:id="rId12"/>
    <p:sldId id="1392" r:id="rId13"/>
    <p:sldId id="1393" r:id="rId14"/>
    <p:sldId id="13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D4601-5D7E-4599-B414-69643C7E6238}" v="3741" dt="2023-11-21T02:38:28.324"/>
    <p1510:client id="{F8FFA93B-BF38-4FA5-AB96-8C79F8A749AF}" v="412" dt="2023-11-15T12:20:45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h Nguyen" userId="c999a487876b9ee2" providerId="Windows Live" clId="Web-{F8FFA93B-BF38-4FA5-AB96-8C79F8A749AF}"/>
    <pc:docChg chg="addSld delSld modSld">
      <pc:chgData name="Binh Nguyen" userId="c999a487876b9ee2" providerId="Windows Live" clId="Web-{F8FFA93B-BF38-4FA5-AB96-8C79F8A749AF}" dt="2023-11-15T12:20:45.103" v="365" actId="20577"/>
      <pc:docMkLst>
        <pc:docMk/>
      </pc:docMkLst>
      <pc:sldChg chg="modSp">
        <pc:chgData name="Binh Nguyen" userId="c999a487876b9ee2" providerId="Windows Live" clId="Web-{F8FFA93B-BF38-4FA5-AB96-8C79F8A749AF}" dt="2023-11-14T07:26:00.663" v="5" actId="20577"/>
        <pc:sldMkLst>
          <pc:docMk/>
          <pc:sldMk cId="677440063" sldId="1366"/>
        </pc:sldMkLst>
        <pc:spChg chg="mod">
          <ac:chgData name="Binh Nguyen" userId="c999a487876b9ee2" providerId="Windows Live" clId="Web-{F8FFA93B-BF38-4FA5-AB96-8C79F8A749AF}" dt="2023-11-14T07:26:00.663" v="5" actId="20577"/>
          <ac:spMkLst>
            <pc:docMk/>
            <pc:sldMk cId="677440063" sldId="1366"/>
            <ac:spMk id="5" creationId="{9FDB056E-1838-4E94-B7FF-3B289F01D5C4}"/>
          </ac:spMkLst>
        </pc:spChg>
      </pc:sldChg>
      <pc:sldChg chg="modSp">
        <pc:chgData name="Binh Nguyen" userId="c999a487876b9ee2" providerId="Windows Live" clId="Web-{F8FFA93B-BF38-4FA5-AB96-8C79F8A749AF}" dt="2023-11-15T12:12:54.433" v="257" actId="20577"/>
        <pc:sldMkLst>
          <pc:docMk/>
          <pc:sldMk cId="4005493455" sldId="1367"/>
        </pc:sldMkLst>
        <pc:spChg chg="mod">
          <ac:chgData name="Binh Nguyen" userId="c999a487876b9ee2" providerId="Windows Live" clId="Web-{F8FFA93B-BF38-4FA5-AB96-8C79F8A749AF}" dt="2023-11-15T12:10:50.820" v="228" actId="20577"/>
          <ac:spMkLst>
            <pc:docMk/>
            <pc:sldMk cId="4005493455" sldId="1367"/>
            <ac:spMk id="13" creationId="{B7340548-F847-4AF8-9931-158E7ADEE759}"/>
          </ac:spMkLst>
        </pc:spChg>
        <pc:spChg chg="mod">
          <ac:chgData name="Binh Nguyen" userId="c999a487876b9ee2" providerId="Windows Live" clId="Web-{F8FFA93B-BF38-4FA5-AB96-8C79F8A749AF}" dt="2023-11-15T12:11:00.070" v="245" actId="20577"/>
          <ac:spMkLst>
            <pc:docMk/>
            <pc:sldMk cId="4005493455" sldId="1367"/>
            <ac:spMk id="14" creationId="{4785E8B0-ED57-44C9-85E1-B3CF4D3FBF14}"/>
          </ac:spMkLst>
        </pc:spChg>
        <pc:spChg chg="mod">
          <ac:chgData name="Binh Nguyen" userId="c999a487876b9ee2" providerId="Windows Live" clId="Web-{F8FFA93B-BF38-4FA5-AB96-8C79F8A749AF}" dt="2023-11-14T07:29:37.656" v="79" actId="20577"/>
          <ac:spMkLst>
            <pc:docMk/>
            <pc:sldMk cId="4005493455" sldId="1367"/>
            <ac:spMk id="16" creationId="{00000000-0000-0000-0000-000000000000}"/>
          </ac:spMkLst>
        </pc:spChg>
        <pc:spChg chg="mod">
          <ac:chgData name="Binh Nguyen" userId="c999a487876b9ee2" providerId="Windows Live" clId="Web-{F8FFA93B-BF38-4FA5-AB96-8C79F8A749AF}" dt="2023-11-14T07:29:54.813" v="94" actId="20577"/>
          <ac:spMkLst>
            <pc:docMk/>
            <pc:sldMk cId="4005493455" sldId="1367"/>
            <ac:spMk id="17" creationId="{00000000-0000-0000-0000-000000000000}"/>
          </ac:spMkLst>
        </pc:spChg>
        <pc:spChg chg="mod">
          <ac:chgData name="Binh Nguyen" userId="c999a487876b9ee2" providerId="Windows Live" clId="Web-{F8FFA93B-BF38-4FA5-AB96-8C79F8A749AF}" dt="2023-11-14T07:29:21.999" v="50" actId="20577"/>
          <ac:spMkLst>
            <pc:docMk/>
            <pc:sldMk cId="4005493455" sldId="1367"/>
            <ac:spMk id="18" creationId="{00000000-0000-0000-0000-000000000000}"/>
          </ac:spMkLst>
        </pc:spChg>
        <pc:spChg chg="mod">
          <ac:chgData name="Binh Nguyen" userId="c999a487876b9ee2" providerId="Windows Live" clId="Web-{F8FFA93B-BF38-4FA5-AB96-8C79F8A749AF}" dt="2023-11-15T12:12:54.433" v="257" actId="20577"/>
          <ac:spMkLst>
            <pc:docMk/>
            <pc:sldMk cId="4005493455" sldId="1367"/>
            <ac:spMk id="19" creationId="{00000000-0000-0000-0000-000000000000}"/>
          </ac:spMkLst>
        </pc:spChg>
      </pc:sldChg>
      <pc:sldChg chg="modSp">
        <pc:chgData name="Binh Nguyen" userId="c999a487876b9ee2" providerId="Windows Live" clId="Web-{F8FFA93B-BF38-4FA5-AB96-8C79F8A749AF}" dt="2023-11-15T12:10:39.273" v="217" actId="20577"/>
        <pc:sldMkLst>
          <pc:docMk/>
          <pc:sldMk cId="2205770502" sldId="1382"/>
        </pc:sldMkLst>
        <pc:spChg chg="mod">
          <ac:chgData name="Binh Nguyen" userId="c999a487876b9ee2" providerId="Windows Live" clId="Web-{F8FFA93B-BF38-4FA5-AB96-8C79F8A749AF}" dt="2023-11-15T12:10:39.273" v="217" actId="20577"/>
          <ac:spMkLst>
            <pc:docMk/>
            <pc:sldMk cId="2205770502" sldId="1382"/>
            <ac:spMk id="2" creationId="{202E623C-A86C-DF0B-5050-9259A3151619}"/>
          </ac:spMkLst>
        </pc:spChg>
        <pc:spChg chg="mod">
          <ac:chgData name="Binh Nguyen" userId="c999a487876b9ee2" providerId="Windows Live" clId="Web-{F8FFA93B-BF38-4FA5-AB96-8C79F8A749AF}" dt="2023-11-14T07:35:02.135" v="211" actId="20577"/>
          <ac:spMkLst>
            <pc:docMk/>
            <pc:sldMk cId="2205770502" sldId="1382"/>
            <ac:spMk id="11" creationId="{00000000-0000-0000-0000-000000000000}"/>
          </ac:spMkLst>
        </pc:spChg>
      </pc:sldChg>
      <pc:sldChg chg="modSp">
        <pc:chgData name="Binh Nguyen" userId="c999a487876b9ee2" providerId="Windows Live" clId="Web-{F8FFA93B-BF38-4FA5-AB96-8C79F8A749AF}" dt="2023-11-15T12:14:26.764" v="298" actId="1076"/>
        <pc:sldMkLst>
          <pc:docMk/>
          <pc:sldMk cId="2625799597" sldId="1384"/>
        </pc:sldMkLst>
        <pc:spChg chg="mod">
          <ac:chgData name="Binh Nguyen" userId="c999a487876b9ee2" providerId="Windows Live" clId="Web-{F8FFA93B-BF38-4FA5-AB96-8C79F8A749AF}" dt="2023-11-15T12:14:19.670" v="297" actId="20577"/>
          <ac:spMkLst>
            <pc:docMk/>
            <pc:sldMk cId="2625799597" sldId="1384"/>
            <ac:spMk id="2" creationId="{202E623C-A86C-DF0B-5050-9259A3151619}"/>
          </ac:spMkLst>
        </pc:spChg>
        <pc:spChg chg="mod">
          <ac:chgData name="Binh Nguyen" userId="c999a487876b9ee2" providerId="Windows Live" clId="Web-{F8FFA93B-BF38-4FA5-AB96-8C79F8A749AF}" dt="2023-11-15T12:14:26.764" v="298" actId="1076"/>
          <ac:spMkLst>
            <pc:docMk/>
            <pc:sldMk cId="2625799597" sldId="1384"/>
            <ac:spMk id="7" creationId="{0F927E1B-A996-C171-1371-6C1BE3004D94}"/>
          </ac:spMkLst>
        </pc:spChg>
        <pc:spChg chg="mod">
          <ac:chgData name="Binh Nguyen" userId="c999a487876b9ee2" providerId="Windows Live" clId="Web-{F8FFA93B-BF38-4FA5-AB96-8C79F8A749AF}" dt="2023-11-15T12:14:07.545" v="281" actId="20577"/>
          <ac:spMkLst>
            <pc:docMk/>
            <pc:sldMk cId="2625799597" sldId="1384"/>
            <ac:spMk id="11" creationId="{00000000-0000-0000-0000-000000000000}"/>
          </ac:spMkLst>
        </pc:spChg>
      </pc:sldChg>
      <pc:sldChg chg="del">
        <pc:chgData name="Binh Nguyen" userId="c999a487876b9ee2" providerId="Windows Live" clId="Web-{F8FFA93B-BF38-4FA5-AB96-8C79F8A749AF}" dt="2023-11-14T07:25:37.491" v="3"/>
        <pc:sldMkLst>
          <pc:docMk/>
          <pc:sldMk cId="1795883830" sldId="1385"/>
        </pc:sldMkLst>
      </pc:sldChg>
      <pc:sldChg chg="new">
        <pc:chgData name="Binh Nguyen" userId="c999a487876b9ee2" providerId="Windows Live" clId="Web-{F8FFA93B-BF38-4FA5-AB96-8C79F8A749AF}" dt="2023-11-15T12:14:40.764" v="299"/>
        <pc:sldMkLst>
          <pc:docMk/>
          <pc:sldMk cId="2449604783" sldId="1385"/>
        </pc:sldMkLst>
      </pc:sldChg>
      <pc:sldChg chg="modSp add replId">
        <pc:chgData name="Binh Nguyen" userId="c999a487876b9ee2" providerId="Windows Live" clId="Web-{F8FFA93B-BF38-4FA5-AB96-8C79F8A749AF}" dt="2023-11-15T12:20:45.103" v="365" actId="20577"/>
        <pc:sldMkLst>
          <pc:docMk/>
          <pc:sldMk cId="919324228" sldId="1386"/>
        </pc:sldMkLst>
        <pc:spChg chg="mod">
          <ac:chgData name="Binh Nguyen" userId="c999a487876b9ee2" providerId="Windows Live" clId="Web-{F8FFA93B-BF38-4FA5-AB96-8C79F8A749AF}" dt="2023-11-15T12:20:45.103" v="365" actId="20577"/>
          <ac:spMkLst>
            <pc:docMk/>
            <pc:sldMk cId="919324228" sldId="1386"/>
            <ac:spMk id="2" creationId="{202E623C-A86C-DF0B-5050-9259A3151619}"/>
          </ac:spMkLst>
        </pc:spChg>
        <pc:spChg chg="mod">
          <ac:chgData name="Binh Nguyen" userId="c999a487876b9ee2" providerId="Windows Live" clId="Web-{F8FFA93B-BF38-4FA5-AB96-8C79F8A749AF}" dt="2023-11-15T12:20:27.977" v="363" actId="1076"/>
          <ac:spMkLst>
            <pc:docMk/>
            <pc:sldMk cId="919324228" sldId="1386"/>
            <ac:spMk id="5" creationId="{680DA83C-DC2A-DE20-DC0B-7069F13AD5D3}"/>
          </ac:spMkLst>
        </pc:spChg>
        <pc:spChg chg="mod">
          <ac:chgData name="Binh Nguyen" userId="c999a487876b9ee2" providerId="Windows Live" clId="Web-{F8FFA93B-BF38-4FA5-AB96-8C79F8A749AF}" dt="2023-11-15T12:19:46.398" v="334" actId="20577"/>
          <ac:spMkLst>
            <pc:docMk/>
            <pc:sldMk cId="919324228" sldId="1386"/>
            <ac:spMk id="11" creationId="{00000000-0000-0000-0000-000000000000}"/>
          </ac:spMkLst>
        </pc:spChg>
      </pc:sldChg>
      <pc:sldChg chg="del">
        <pc:chgData name="Binh Nguyen" userId="c999a487876b9ee2" providerId="Windows Live" clId="Web-{F8FFA93B-BF38-4FA5-AB96-8C79F8A749AF}" dt="2023-11-14T07:25:36.475" v="2"/>
        <pc:sldMkLst>
          <pc:docMk/>
          <pc:sldMk cId="3514513014" sldId="1386"/>
        </pc:sldMkLst>
      </pc:sldChg>
      <pc:sldChg chg="del">
        <pc:chgData name="Binh Nguyen" userId="c999a487876b9ee2" providerId="Windows Live" clId="Web-{F8FFA93B-BF38-4FA5-AB96-8C79F8A749AF}" dt="2023-11-14T07:25:33.584" v="0"/>
        <pc:sldMkLst>
          <pc:docMk/>
          <pc:sldMk cId="1040017328" sldId="1387"/>
        </pc:sldMkLst>
      </pc:sldChg>
      <pc:sldChg chg="del">
        <pc:chgData name="Binh Nguyen" userId="c999a487876b9ee2" providerId="Windows Live" clId="Web-{F8FFA93B-BF38-4FA5-AB96-8C79F8A749AF}" dt="2023-11-14T07:25:35.194" v="1"/>
        <pc:sldMkLst>
          <pc:docMk/>
          <pc:sldMk cId="2182610158" sldId="1388"/>
        </pc:sldMkLst>
      </pc:sldChg>
    </pc:docChg>
  </pc:docChgLst>
  <pc:docChgLst>
    <pc:chgData name="Binh Nguyen" userId="c999a487876b9ee2" providerId="Windows Live" clId="Web-{E61D4601-5D7E-4599-B414-69643C7E6238}"/>
    <pc:docChg chg="addSld delSld modSld sldOrd">
      <pc:chgData name="Binh Nguyen" userId="c999a487876b9ee2" providerId="Windows Live" clId="Web-{E61D4601-5D7E-4599-B414-69643C7E6238}" dt="2023-11-21T02:38:28.324" v="2195" actId="20577"/>
      <pc:docMkLst>
        <pc:docMk/>
      </pc:docMkLst>
      <pc:sldChg chg="modSp">
        <pc:chgData name="Binh Nguyen" userId="c999a487876b9ee2" providerId="Windows Live" clId="Web-{E61D4601-5D7E-4599-B414-69643C7E6238}" dt="2023-11-21T01:56:56.444" v="1833" actId="20577"/>
        <pc:sldMkLst>
          <pc:docMk/>
          <pc:sldMk cId="4005493455" sldId="1367"/>
        </pc:sldMkLst>
        <pc:spChg chg="mod">
          <ac:chgData name="Binh Nguyen" userId="c999a487876b9ee2" providerId="Windows Live" clId="Web-{E61D4601-5D7E-4599-B414-69643C7E6238}" dt="2023-11-21T01:56:56.444" v="1833" actId="20577"/>
          <ac:spMkLst>
            <pc:docMk/>
            <pc:sldMk cId="4005493455" sldId="1367"/>
            <ac:spMk id="14" creationId="{4785E8B0-ED57-44C9-85E1-B3CF4D3FBF14}"/>
          </ac:spMkLst>
        </pc:spChg>
        <pc:spChg chg="mod">
          <ac:chgData name="Binh Nguyen" userId="c999a487876b9ee2" providerId="Windows Live" clId="Web-{E61D4601-5D7E-4599-B414-69643C7E6238}" dt="2023-11-20T01:26:28.405" v="10" actId="20577"/>
          <ac:spMkLst>
            <pc:docMk/>
            <pc:sldMk cId="4005493455" sldId="1367"/>
            <ac:spMk id="17" creationId="{00000000-0000-0000-0000-000000000000}"/>
          </ac:spMkLst>
        </pc:spChg>
        <pc:spChg chg="mod">
          <ac:chgData name="Binh Nguyen" userId="c999a487876b9ee2" providerId="Windows Live" clId="Web-{E61D4601-5D7E-4599-B414-69643C7E6238}" dt="2023-11-21T01:55:11.300" v="1778" actId="20577"/>
          <ac:spMkLst>
            <pc:docMk/>
            <pc:sldMk cId="4005493455" sldId="1367"/>
            <ac:spMk id="19" creationId="{00000000-0000-0000-0000-000000000000}"/>
          </ac:spMkLst>
        </pc:spChg>
        <pc:spChg chg="mod">
          <ac:chgData name="Binh Nguyen" userId="c999a487876b9ee2" providerId="Windows Live" clId="Web-{E61D4601-5D7E-4599-B414-69643C7E6238}" dt="2023-11-21T01:56:45.646" v="1827" actId="20577"/>
          <ac:spMkLst>
            <pc:docMk/>
            <pc:sldMk cId="4005493455" sldId="1367"/>
            <ac:spMk id="21" creationId="{00000000-0000-0000-0000-000000000000}"/>
          </ac:spMkLst>
        </pc:spChg>
        <pc:spChg chg="mod">
          <ac:chgData name="Binh Nguyen" userId="c999a487876b9ee2" providerId="Windows Live" clId="Web-{E61D4601-5D7E-4599-B414-69643C7E6238}" dt="2023-11-21T01:55:46.285" v="1795" actId="20577"/>
          <ac:spMkLst>
            <pc:docMk/>
            <pc:sldMk cId="4005493455" sldId="1367"/>
            <ac:spMk id="25" creationId="{00000000-0000-0000-0000-000000000000}"/>
          </ac:spMkLst>
        </pc:spChg>
      </pc:sldChg>
      <pc:sldChg chg="modSp">
        <pc:chgData name="Binh Nguyen" userId="c999a487876b9ee2" providerId="Windows Live" clId="Web-{E61D4601-5D7E-4599-B414-69643C7E6238}" dt="2023-11-20T01:57:03.184" v="402" actId="20577"/>
        <pc:sldMkLst>
          <pc:docMk/>
          <pc:sldMk cId="53476433" sldId="1380"/>
        </pc:sldMkLst>
        <pc:spChg chg="mod">
          <ac:chgData name="Binh Nguyen" userId="c999a487876b9ee2" providerId="Windows Live" clId="Web-{E61D4601-5D7E-4599-B414-69643C7E6238}" dt="2023-11-20T01:33:09.165" v="155" actId="20577"/>
          <ac:spMkLst>
            <pc:docMk/>
            <pc:sldMk cId="53476433" sldId="1380"/>
            <ac:spMk id="2" creationId="{202E623C-A86C-DF0B-5050-9259A3151619}"/>
          </ac:spMkLst>
        </pc:spChg>
        <pc:spChg chg="mod">
          <ac:chgData name="Binh Nguyen" userId="c999a487876b9ee2" providerId="Windows Live" clId="Web-{E61D4601-5D7E-4599-B414-69643C7E6238}" dt="2023-11-20T01:57:03.184" v="402" actId="20577"/>
          <ac:spMkLst>
            <pc:docMk/>
            <pc:sldMk cId="53476433" sldId="1380"/>
            <ac:spMk id="11" creationId="{00000000-0000-0000-0000-000000000000}"/>
          </ac:spMkLst>
        </pc:spChg>
      </pc:sldChg>
      <pc:sldChg chg="modSp">
        <pc:chgData name="Binh Nguyen" userId="c999a487876b9ee2" providerId="Windows Live" clId="Web-{E61D4601-5D7E-4599-B414-69643C7E6238}" dt="2023-11-20T01:30:56.803" v="111" actId="20577"/>
        <pc:sldMkLst>
          <pc:docMk/>
          <pc:sldMk cId="2205770502" sldId="1382"/>
        </pc:sldMkLst>
        <pc:spChg chg="mod">
          <ac:chgData name="Binh Nguyen" userId="c999a487876b9ee2" providerId="Windows Live" clId="Web-{E61D4601-5D7E-4599-B414-69643C7E6238}" dt="2023-11-20T01:30:56.803" v="111" actId="20577"/>
          <ac:spMkLst>
            <pc:docMk/>
            <pc:sldMk cId="2205770502" sldId="1382"/>
            <ac:spMk id="2" creationId="{202E623C-A86C-DF0B-5050-9259A3151619}"/>
          </ac:spMkLst>
        </pc:spChg>
      </pc:sldChg>
      <pc:sldChg chg="addSp delSp modSp">
        <pc:chgData name="Binh Nguyen" userId="c999a487876b9ee2" providerId="Windows Live" clId="Web-{E61D4601-5D7E-4599-B414-69643C7E6238}" dt="2023-11-20T12:58:41.489" v="1077" actId="20577"/>
        <pc:sldMkLst>
          <pc:docMk/>
          <pc:sldMk cId="2625799597" sldId="1384"/>
        </pc:sldMkLst>
        <pc:spChg chg="mod">
          <ac:chgData name="Binh Nguyen" userId="c999a487876b9ee2" providerId="Windows Live" clId="Web-{E61D4601-5D7E-4599-B414-69643C7E6238}" dt="2023-11-20T12:58:41.489" v="1077" actId="20577"/>
          <ac:spMkLst>
            <pc:docMk/>
            <pc:sldMk cId="2625799597" sldId="1384"/>
            <ac:spMk id="2" creationId="{202E623C-A86C-DF0B-5050-9259A3151619}"/>
          </ac:spMkLst>
        </pc:spChg>
        <pc:spChg chg="mod">
          <ac:chgData name="Binh Nguyen" userId="c999a487876b9ee2" providerId="Windows Live" clId="Web-{E61D4601-5D7E-4599-B414-69643C7E6238}" dt="2023-11-20T01:37:22.109" v="242" actId="1076"/>
          <ac:spMkLst>
            <pc:docMk/>
            <pc:sldMk cId="2625799597" sldId="1384"/>
            <ac:spMk id="5" creationId="{680DA83C-DC2A-DE20-DC0B-7069F13AD5D3}"/>
          </ac:spMkLst>
        </pc:spChg>
        <pc:spChg chg="add del mod">
          <ac:chgData name="Binh Nguyen" userId="c999a487876b9ee2" providerId="Windows Live" clId="Web-{E61D4601-5D7E-4599-B414-69643C7E6238}" dt="2023-11-20T01:45:44.637" v="344" actId="20577"/>
          <ac:spMkLst>
            <pc:docMk/>
            <pc:sldMk cId="2625799597" sldId="1384"/>
            <ac:spMk id="7" creationId="{0F927E1B-A996-C171-1371-6C1BE3004D94}"/>
          </ac:spMkLst>
        </pc:spChg>
        <pc:spChg chg="mod">
          <ac:chgData name="Binh Nguyen" userId="c999a487876b9ee2" providerId="Windows Live" clId="Web-{E61D4601-5D7E-4599-B414-69643C7E6238}" dt="2023-11-20T01:57:10.028" v="403" actId="20577"/>
          <ac:spMkLst>
            <pc:docMk/>
            <pc:sldMk cId="2625799597" sldId="1384"/>
            <ac:spMk id="11" creationId="{00000000-0000-0000-0000-000000000000}"/>
          </ac:spMkLst>
        </pc:spChg>
      </pc:sldChg>
      <pc:sldChg chg="del">
        <pc:chgData name="Binh Nguyen" userId="c999a487876b9ee2" providerId="Windows Live" clId="Web-{E61D4601-5D7E-4599-B414-69643C7E6238}" dt="2023-11-20T12:53:43.077" v="1054"/>
        <pc:sldMkLst>
          <pc:docMk/>
          <pc:sldMk cId="2449604783" sldId="1385"/>
        </pc:sldMkLst>
      </pc:sldChg>
      <pc:sldChg chg="addSp delSp modSp">
        <pc:chgData name="Binh Nguyen" userId="c999a487876b9ee2" providerId="Windows Live" clId="Web-{E61D4601-5D7E-4599-B414-69643C7E6238}" dt="2023-11-20T12:25:21.446" v="755" actId="20577"/>
        <pc:sldMkLst>
          <pc:docMk/>
          <pc:sldMk cId="919324228" sldId="1386"/>
        </pc:sldMkLst>
        <pc:spChg chg="mod">
          <ac:chgData name="Binh Nguyen" userId="c999a487876b9ee2" providerId="Windows Live" clId="Web-{E61D4601-5D7E-4599-B414-69643C7E6238}" dt="2023-11-20T12:25:21.446" v="755" actId="20577"/>
          <ac:spMkLst>
            <pc:docMk/>
            <pc:sldMk cId="919324228" sldId="1386"/>
            <ac:spMk id="2" creationId="{202E623C-A86C-DF0B-5050-9259A3151619}"/>
          </ac:spMkLst>
        </pc:spChg>
        <pc:spChg chg="del">
          <ac:chgData name="Binh Nguyen" userId="c999a487876b9ee2" providerId="Windows Live" clId="Web-{E61D4601-5D7E-4599-B414-69643C7E6238}" dt="2023-11-20T01:47:53.140" v="376"/>
          <ac:spMkLst>
            <pc:docMk/>
            <pc:sldMk cId="919324228" sldId="1386"/>
            <ac:spMk id="5" creationId="{680DA83C-DC2A-DE20-DC0B-7069F13AD5D3}"/>
          </ac:spMkLst>
        </pc:spChg>
        <pc:spChg chg="del mod">
          <ac:chgData name="Binh Nguyen" userId="c999a487876b9ee2" providerId="Windows Live" clId="Web-{E61D4601-5D7E-4599-B414-69643C7E6238}" dt="2023-11-20T11:11:13.401" v="624"/>
          <ac:spMkLst>
            <pc:docMk/>
            <pc:sldMk cId="919324228" sldId="1386"/>
            <ac:spMk id="7" creationId="{0F927E1B-A996-C171-1371-6C1BE3004D94}"/>
          </ac:spMkLst>
        </pc:spChg>
        <pc:spChg chg="add mod">
          <ac:chgData name="Binh Nguyen" userId="c999a487876b9ee2" providerId="Windows Live" clId="Web-{E61D4601-5D7E-4599-B414-69643C7E6238}" dt="2023-11-20T11:14:00.313" v="666" actId="1076"/>
          <ac:spMkLst>
            <pc:docMk/>
            <pc:sldMk cId="919324228" sldId="1386"/>
            <ac:spMk id="10" creationId="{C77F3261-DD8A-A9D7-49ED-C7D425DE172E}"/>
          </ac:spMkLst>
        </pc:spChg>
        <pc:spChg chg="mod">
          <ac:chgData name="Binh Nguyen" userId="c999a487876b9ee2" providerId="Windows Live" clId="Web-{E61D4601-5D7E-4599-B414-69643C7E6238}" dt="2023-11-20T05:42:19.328" v="486" actId="20577"/>
          <ac:spMkLst>
            <pc:docMk/>
            <pc:sldMk cId="919324228" sldId="1386"/>
            <ac:spMk id="11" creationId="{00000000-0000-0000-0000-000000000000}"/>
          </ac:spMkLst>
        </pc:spChg>
        <pc:picChg chg="add mod">
          <ac:chgData name="Binh Nguyen" userId="c999a487876b9ee2" providerId="Windows Live" clId="Web-{E61D4601-5D7E-4599-B414-69643C7E6238}" dt="2023-11-20T11:14:19.173" v="671" actId="14100"/>
          <ac:picMkLst>
            <pc:docMk/>
            <pc:sldMk cId="919324228" sldId="1386"/>
            <ac:picMk id="3" creationId="{3EFDBD9E-00C3-C932-1588-59431A291B85}"/>
          </ac:picMkLst>
        </pc:picChg>
        <pc:picChg chg="add del mod">
          <ac:chgData name="Binh Nguyen" userId="c999a487876b9ee2" providerId="Windows Live" clId="Web-{E61D4601-5D7E-4599-B414-69643C7E6238}" dt="2023-11-20T11:06:08.064" v="559"/>
          <ac:picMkLst>
            <pc:docMk/>
            <pc:sldMk cId="919324228" sldId="1386"/>
            <ac:picMk id="5" creationId="{406C0C54-90EB-6F67-B0AB-4788CA2EEFEA}"/>
          </ac:picMkLst>
        </pc:picChg>
        <pc:picChg chg="add mod">
          <ac:chgData name="Binh Nguyen" userId="c999a487876b9ee2" providerId="Windows Live" clId="Web-{E61D4601-5D7E-4599-B414-69643C7E6238}" dt="2023-11-20T11:26:19.695" v="688" actId="1076"/>
          <ac:picMkLst>
            <pc:docMk/>
            <pc:sldMk cId="919324228" sldId="1386"/>
            <ac:picMk id="6" creationId="{F0CDAFDA-1BE4-FC99-8D96-85D61A0CAA75}"/>
          </ac:picMkLst>
        </pc:picChg>
        <pc:picChg chg="add mod">
          <ac:chgData name="Binh Nguyen" userId="c999a487876b9ee2" providerId="Windows Live" clId="Web-{E61D4601-5D7E-4599-B414-69643C7E6238}" dt="2023-11-20T11:14:21.610" v="673" actId="14100"/>
          <ac:picMkLst>
            <pc:docMk/>
            <pc:sldMk cId="919324228" sldId="1386"/>
            <ac:picMk id="8" creationId="{9D8AEF03-A554-E6D5-4A38-9A9B1E7425D5}"/>
          </ac:picMkLst>
        </pc:picChg>
        <pc:picChg chg="add mod">
          <ac:chgData name="Binh Nguyen" userId="c999a487876b9ee2" providerId="Windows Live" clId="Web-{E61D4601-5D7E-4599-B414-69643C7E6238}" dt="2023-11-20T11:13:22.718" v="655" actId="1076"/>
          <ac:picMkLst>
            <pc:docMk/>
            <pc:sldMk cId="919324228" sldId="1386"/>
            <ac:picMk id="9" creationId="{FE8D647C-3142-1ED7-CE02-126F3AACC3A9}"/>
          </ac:picMkLst>
        </pc:picChg>
      </pc:sldChg>
      <pc:sldChg chg="addSp delSp modSp add replId">
        <pc:chgData name="Binh Nguyen" userId="c999a487876b9ee2" providerId="Windows Live" clId="Web-{E61D4601-5D7E-4599-B414-69643C7E6238}" dt="2023-11-20T12:53:22.560" v="1051" actId="20577"/>
        <pc:sldMkLst>
          <pc:docMk/>
          <pc:sldMk cId="1694889704" sldId="1387"/>
        </pc:sldMkLst>
        <pc:spChg chg="mod">
          <ac:chgData name="Binh Nguyen" userId="c999a487876b9ee2" providerId="Windows Live" clId="Web-{E61D4601-5D7E-4599-B414-69643C7E6238}" dt="2023-11-20T12:53:22.560" v="1051" actId="20577"/>
          <ac:spMkLst>
            <pc:docMk/>
            <pc:sldMk cId="1694889704" sldId="1387"/>
            <ac:spMk id="2" creationId="{202E623C-A86C-DF0B-5050-9259A3151619}"/>
          </ac:spMkLst>
        </pc:spChg>
        <pc:spChg chg="del mod">
          <ac:chgData name="Binh Nguyen" userId="c999a487876b9ee2" providerId="Windows Live" clId="Web-{E61D4601-5D7E-4599-B414-69643C7E6238}" dt="2023-11-20T12:45:53.254" v="925"/>
          <ac:spMkLst>
            <pc:docMk/>
            <pc:sldMk cId="1694889704" sldId="1387"/>
            <ac:spMk id="7" creationId="{0F927E1B-A996-C171-1371-6C1BE3004D94}"/>
          </ac:spMkLst>
        </pc:spChg>
        <pc:spChg chg="mod">
          <ac:chgData name="Binh Nguyen" userId="c999a487876b9ee2" providerId="Windows Live" clId="Web-{E61D4601-5D7E-4599-B414-69643C7E6238}" dt="2023-11-20T02:01:43.629" v="458" actId="20577"/>
          <ac:spMkLst>
            <pc:docMk/>
            <pc:sldMk cId="1694889704" sldId="1387"/>
            <ac:spMk id="11" creationId="{00000000-0000-0000-0000-000000000000}"/>
          </ac:spMkLst>
        </pc:spChg>
        <pc:picChg chg="add mod">
          <ac:chgData name="Binh Nguyen" userId="c999a487876b9ee2" providerId="Windows Live" clId="Web-{E61D4601-5D7E-4599-B414-69643C7E6238}" dt="2023-11-20T12:37:05.008" v="888" actId="1076"/>
          <ac:picMkLst>
            <pc:docMk/>
            <pc:sldMk cId="1694889704" sldId="1387"/>
            <ac:picMk id="3" creationId="{8B080E0C-F079-646C-38F0-A180F33B168D}"/>
          </ac:picMkLst>
        </pc:picChg>
        <pc:picChg chg="add mod">
          <ac:chgData name="Binh Nguyen" userId="c999a487876b9ee2" providerId="Windows Live" clId="Web-{E61D4601-5D7E-4599-B414-69643C7E6238}" dt="2023-11-20T12:51:27.636" v="991" actId="1076"/>
          <ac:picMkLst>
            <pc:docMk/>
            <pc:sldMk cId="1694889704" sldId="1387"/>
            <ac:picMk id="5" creationId="{B020068F-05E3-C01E-C21D-756DC314CD0D}"/>
          </ac:picMkLst>
        </pc:picChg>
        <pc:picChg chg="add mod">
          <ac:chgData name="Binh Nguyen" userId="c999a487876b9ee2" providerId="Windows Live" clId="Web-{E61D4601-5D7E-4599-B414-69643C7E6238}" dt="2023-11-20T12:52:39.888" v="1013" actId="1076"/>
          <ac:picMkLst>
            <pc:docMk/>
            <pc:sldMk cId="1694889704" sldId="1387"/>
            <ac:picMk id="6" creationId="{40AE1156-7848-CAF1-E18B-D7B2D660CD14}"/>
          </ac:picMkLst>
        </pc:picChg>
      </pc:sldChg>
      <pc:sldChg chg="addSp delSp modSp add ord replId">
        <pc:chgData name="Binh Nguyen" userId="c999a487876b9ee2" providerId="Windows Live" clId="Web-{E61D4601-5D7E-4599-B414-69643C7E6238}" dt="2023-11-21T01:20:41.212" v="1440" actId="20577"/>
        <pc:sldMkLst>
          <pc:docMk/>
          <pc:sldMk cId="132120584" sldId="1388"/>
        </pc:sldMkLst>
        <pc:spChg chg="mod">
          <ac:chgData name="Binh Nguyen" userId="c999a487876b9ee2" providerId="Windows Live" clId="Web-{E61D4601-5D7E-4599-B414-69643C7E6238}" dt="2023-11-21T01:20:41.212" v="1440" actId="20577"/>
          <ac:spMkLst>
            <pc:docMk/>
            <pc:sldMk cId="132120584" sldId="1388"/>
            <ac:spMk id="2" creationId="{202E623C-A86C-DF0B-5050-9259A3151619}"/>
          </ac:spMkLst>
        </pc:spChg>
        <pc:spChg chg="mod">
          <ac:chgData name="Binh Nguyen" userId="c999a487876b9ee2" providerId="Windows Live" clId="Web-{E61D4601-5D7E-4599-B414-69643C7E6238}" dt="2023-11-21T00:58:41.421" v="1307" actId="20577"/>
          <ac:spMkLst>
            <pc:docMk/>
            <pc:sldMk cId="132120584" sldId="1388"/>
            <ac:spMk id="11" creationId="{00000000-0000-0000-0000-000000000000}"/>
          </ac:spMkLst>
        </pc:spChg>
        <pc:picChg chg="del">
          <ac:chgData name="Binh Nguyen" userId="c999a487876b9ee2" providerId="Windows Live" clId="Web-{E61D4601-5D7E-4599-B414-69643C7E6238}" dt="2023-11-20T13:03:13.792" v="1152"/>
          <ac:picMkLst>
            <pc:docMk/>
            <pc:sldMk cId="132120584" sldId="1388"/>
            <ac:picMk id="3" creationId="{539DA3E8-0409-5C18-83EF-C77BDC785059}"/>
          </ac:picMkLst>
        </pc:picChg>
        <pc:picChg chg="add del mod">
          <ac:chgData name="Binh Nguyen" userId="c999a487876b9ee2" providerId="Windows Live" clId="Web-{E61D4601-5D7E-4599-B414-69643C7E6238}" dt="2023-11-21T00:56:38.200" v="1261"/>
          <ac:picMkLst>
            <pc:docMk/>
            <pc:sldMk cId="132120584" sldId="1388"/>
            <ac:picMk id="5" creationId="{647D5746-1736-B748-67A3-DBBF48A05E7C}"/>
          </ac:picMkLst>
        </pc:picChg>
        <pc:picChg chg="add del mod">
          <ac:chgData name="Binh Nguyen" userId="c999a487876b9ee2" providerId="Windows Live" clId="Web-{E61D4601-5D7E-4599-B414-69643C7E6238}" dt="2023-11-21T00:56:38.982" v="1262"/>
          <ac:picMkLst>
            <pc:docMk/>
            <pc:sldMk cId="132120584" sldId="1388"/>
            <ac:picMk id="6" creationId="{D460C90A-C94B-8FAF-806C-252BC20E4EB9}"/>
          </ac:picMkLst>
        </pc:picChg>
      </pc:sldChg>
      <pc:sldChg chg="add del replId">
        <pc:chgData name="Binh Nguyen" userId="c999a487876b9ee2" providerId="Windows Live" clId="Web-{E61D4601-5D7E-4599-B414-69643C7E6238}" dt="2023-11-20T13:48:13.871" v="1191"/>
        <pc:sldMkLst>
          <pc:docMk/>
          <pc:sldMk cId="1576909649" sldId="1389"/>
        </pc:sldMkLst>
      </pc:sldChg>
      <pc:sldChg chg="addSp delSp modSp add ord replId">
        <pc:chgData name="Binh Nguyen" userId="c999a487876b9ee2" providerId="Windows Live" clId="Web-{E61D4601-5D7E-4599-B414-69643C7E6238}" dt="2023-11-21T02:15:37.193" v="1980" actId="20577"/>
        <pc:sldMkLst>
          <pc:docMk/>
          <pc:sldMk cId="3806082250" sldId="1389"/>
        </pc:sldMkLst>
        <pc:spChg chg="mod">
          <ac:chgData name="Binh Nguyen" userId="c999a487876b9ee2" providerId="Windows Live" clId="Web-{E61D4601-5D7E-4599-B414-69643C7E6238}" dt="2023-11-21T02:15:37.193" v="1980" actId="20577"/>
          <ac:spMkLst>
            <pc:docMk/>
            <pc:sldMk cId="3806082250" sldId="1389"/>
            <ac:spMk id="2" creationId="{202E623C-A86C-DF0B-5050-9259A3151619}"/>
          </ac:spMkLst>
        </pc:spChg>
        <pc:spChg chg="del">
          <ac:chgData name="Binh Nguyen" userId="c999a487876b9ee2" providerId="Windows Live" clId="Web-{E61D4601-5D7E-4599-B414-69643C7E6238}" dt="2023-11-21T01:50:36.699" v="1690"/>
          <ac:spMkLst>
            <pc:docMk/>
            <pc:sldMk cId="3806082250" sldId="1389"/>
            <ac:spMk id="10" creationId="{C77F3261-DD8A-A9D7-49ED-C7D425DE172E}"/>
          </ac:spMkLst>
        </pc:spChg>
        <pc:spChg chg="mod">
          <ac:chgData name="Binh Nguyen" userId="c999a487876b9ee2" providerId="Windows Live" clId="Web-{E61D4601-5D7E-4599-B414-69643C7E6238}" dt="2023-11-21T01:31:19.683" v="1582" actId="20577"/>
          <ac:spMkLst>
            <pc:docMk/>
            <pc:sldMk cId="3806082250" sldId="1389"/>
            <ac:spMk id="11" creationId="{00000000-0000-0000-0000-000000000000}"/>
          </ac:spMkLst>
        </pc:spChg>
        <pc:picChg chg="del">
          <ac:chgData name="Binh Nguyen" userId="c999a487876b9ee2" providerId="Windows Live" clId="Web-{E61D4601-5D7E-4599-B414-69643C7E6238}" dt="2023-11-21T01:50:03.807" v="1684"/>
          <ac:picMkLst>
            <pc:docMk/>
            <pc:sldMk cId="3806082250" sldId="1389"/>
            <ac:picMk id="3" creationId="{3EFDBD9E-00C3-C932-1588-59431A291B85}"/>
          </ac:picMkLst>
        </pc:picChg>
        <pc:picChg chg="add mod">
          <ac:chgData name="Binh Nguyen" userId="c999a487876b9ee2" providerId="Windows Live" clId="Web-{E61D4601-5D7E-4599-B414-69643C7E6238}" dt="2023-11-21T02:14:45.676" v="1931" actId="1076"/>
          <ac:picMkLst>
            <pc:docMk/>
            <pc:sldMk cId="3806082250" sldId="1389"/>
            <ac:picMk id="5" creationId="{C7F28BA3-C601-3768-6FAB-D9CFBA16D9CC}"/>
          </ac:picMkLst>
        </pc:picChg>
        <pc:picChg chg="del">
          <ac:chgData name="Binh Nguyen" userId="c999a487876b9ee2" providerId="Windows Live" clId="Web-{E61D4601-5D7E-4599-B414-69643C7E6238}" dt="2023-11-21T01:50:04.807" v="1685"/>
          <ac:picMkLst>
            <pc:docMk/>
            <pc:sldMk cId="3806082250" sldId="1389"/>
            <ac:picMk id="6" creationId="{F0CDAFDA-1BE4-FC99-8D96-85D61A0CAA75}"/>
          </ac:picMkLst>
        </pc:picChg>
        <pc:picChg chg="add mod">
          <ac:chgData name="Binh Nguyen" userId="c999a487876b9ee2" providerId="Windows Live" clId="Web-{E61D4601-5D7E-4599-B414-69643C7E6238}" dt="2023-11-21T02:12:06.140" v="1872" actId="1076"/>
          <ac:picMkLst>
            <pc:docMk/>
            <pc:sldMk cId="3806082250" sldId="1389"/>
            <ac:picMk id="7" creationId="{EE67E234-BE73-FC4A-CB89-8CE628D20A37}"/>
          </ac:picMkLst>
        </pc:picChg>
        <pc:picChg chg="del">
          <ac:chgData name="Binh Nguyen" userId="c999a487876b9ee2" providerId="Windows Live" clId="Web-{E61D4601-5D7E-4599-B414-69643C7E6238}" dt="2023-11-21T01:50:02.620" v="1683"/>
          <ac:picMkLst>
            <pc:docMk/>
            <pc:sldMk cId="3806082250" sldId="1389"/>
            <ac:picMk id="8" creationId="{9D8AEF03-A554-E6D5-4A38-9A9B1E7425D5}"/>
          </ac:picMkLst>
        </pc:picChg>
        <pc:picChg chg="del">
          <ac:chgData name="Binh Nguyen" userId="c999a487876b9ee2" providerId="Windows Live" clId="Web-{E61D4601-5D7E-4599-B414-69643C7E6238}" dt="2023-11-21T01:50:08.667" v="1686"/>
          <ac:picMkLst>
            <pc:docMk/>
            <pc:sldMk cId="3806082250" sldId="1389"/>
            <ac:picMk id="9" creationId="{FE8D647C-3142-1ED7-CE02-126F3AACC3A9}"/>
          </ac:picMkLst>
        </pc:picChg>
        <pc:picChg chg="add mod">
          <ac:chgData name="Binh Nguyen" userId="c999a487876b9ee2" providerId="Windows Live" clId="Web-{E61D4601-5D7E-4599-B414-69643C7E6238}" dt="2023-11-21T02:12:47.860" v="1877" actId="1076"/>
          <ac:picMkLst>
            <pc:docMk/>
            <pc:sldMk cId="3806082250" sldId="1389"/>
            <ac:picMk id="12" creationId="{3391EB8D-BB28-28E5-73FE-29DF4FCE2372}"/>
          </ac:picMkLst>
        </pc:picChg>
        <pc:picChg chg="add del mod">
          <ac:chgData name="Binh Nguyen" userId="c999a487876b9ee2" providerId="Windows Live" clId="Web-{E61D4601-5D7E-4599-B414-69643C7E6238}" dt="2023-11-21T02:13:43.362" v="1899"/>
          <ac:picMkLst>
            <pc:docMk/>
            <pc:sldMk cId="3806082250" sldId="1389"/>
            <ac:picMk id="13" creationId="{891074EC-F7EE-6946-887F-2EA278600EFA}"/>
          </ac:picMkLst>
        </pc:picChg>
      </pc:sldChg>
      <pc:sldChg chg="addSp modSp add replId">
        <pc:chgData name="Binh Nguyen" userId="c999a487876b9ee2" providerId="Windows Live" clId="Web-{E61D4601-5D7E-4599-B414-69643C7E6238}" dt="2023-11-21T02:28:56.293" v="2077" actId="20577"/>
        <pc:sldMkLst>
          <pc:docMk/>
          <pc:sldMk cId="1250632738" sldId="1390"/>
        </pc:sldMkLst>
        <pc:spChg chg="mod">
          <ac:chgData name="Binh Nguyen" userId="c999a487876b9ee2" providerId="Windows Live" clId="Web-{E61D4601-5D7E-4599-B414-69643C7E6238}" dt="2023-11-21T01:29:54.790" v="1557" actId="20577"/>
          <ac:spMkLst>
            <pc:docMk/>
            <pc:sldMk cId="1250632738" sldId="1390"/>
            <ac:spMk id="2" creationId="{202E623C-A86C-DF0B-5050-9259A3151619}"/>
          </ac:spMkLst>
        </pc:spChg>
        <pc:spChg chg="add mod">
          <ac:chgData name="Binh Nguyen" userId="c999a487876b9ee2" providerId="Windows Live" clId="Web-{E61D4601-5D7E-4599-B414-69643C7E6238}" dt="2023-11-21T02:28:56.293" v="2077" actId="20577"/>
          <ac:spMkLst>
            <pc:docMk/>
            <pc:sldMk cId="1250632738" sldId="1390"/>
            <ac:spMk id="7" creationId="{A32D321F-20E3-10CF-2019-10C5D3111B03}"/>
          </ac:spMkLst>
        </pc:spChg>
        <pc:spChg chg="mod">
          <ac:chgData name="Binh Nguyen" userId="c999a487876b9ee2" providerId="Windows Live" clId="Web-{E61D4601-5D7E-4599-B414-69643C7E6238}" dt="2023-11-21T01:24:30.375" v="1518" actId="20577"/>
          <ac:spMkLst>
            <pc:docMk/>
            <pc:sldMk cId="1250632738" sldId="1390"/>
            <ac:spMk id="11" creationId="{00000000-0000-0000-0000-000000000000}"/>
          </ac:spMkLst>
        </pc:spChg>
        <pc:picChg chg="mod">
          <ac:chgData name="Binh Nguyen" userId="c999a487876b9ee2" providerId="Windows Live" clId="Web-{E61D4601-5D7E-4599-B414-69643C7E6238}" dt="2023-11-21T01:29:55.915" v="1558" actId="1076"/>
          <ac:picMkLst>
            <pc:docMk/>
            <pc:sldMk cId="1250632738" sldId="1390"/>
            <ac:picMk id="5" creationId="{647D5746-1736-B748-67A3-DBBF48A05E7C}"/>
          </ac:picMkLst>
        </pc:picChg>
        <pc:picChg chg="mod">
          <ac:chgData name="Binh Nguyen" userId="c999a487876b9ee2" providerId="Windows Live" clId="Web-{E61D4601-5D7E-4599-B414-69643C7E6238}" dt="2023-11-21T01:30:00.728" v="1560" actId="1076"/>
          <ac:picMkLst>
            <pc:docMk/>
            <pc:sldMk cId="1250632738" sldId="1390"/>
            <ac:picMk id="6" creationId="{D460C90A-C94B-8FAF-806C-252BC20E4EB9}"/>
          </ac:picMkLst>
        </pc:picChg>
        <pc:picChg chg="add mod">
          <ac:chgData name="Binh Nguyen" userId="c999a487876b9ee2" providerId="Windows Live" clId="Web-{E61D4601-5D7E-4599-B414-69643C7E6238}" dt="2023-11-21T01:30:10.650" v="1565" actId="1076"/>
          <ac:picMkLst>
            <pc:docMk/>
            <pc:sldMk cId="1250632738" sldId="1390"/>
            <ac:picMk id="8" creationId="{5DFF3731-9CBA-7B55-7FD5-2FDB7FCEE6FC}"/>
          </ac:picMkLst>
        </pc:picChg>
      </pc:sldChg>
      <pc:sldChg chg="addSp delSp modSp add replId">
        <pc:chgData name="Binh Nguyen" userId="c999a487876b9ee2" providerId="Windows Live" clId="Web-{E61D4601-5D7E-4599-B414-69643C7E6238}" dt="2023-11-21T01:49:40.104" v="1682" actId="1076"/>
        <pc:sldMkLst>
          <pc:docMk/>
          <pc:sldMk cId="2748570626" sldId="1391"/>
        </pc:sldMkLst>
        <pc:spChg chg="mod">
          <ac:chgData name="Binh Nguyen" userId="c999a487876b9ee2" providerId="Windows Live" clId="Web-{E61D4601-5D7E-4599-B414-69643C7E6238}" dt="2023-11-21T01:49:31.166" v="1678" actId="20577"/>
          <ac:spMkLst>
            <pc:docMk/>
            <pc:sldMk cId="2748570626" sldId="1391"/>
            <ac:spMk id="2" creationId="{202E623C-A86C-DF0B-5050-9259A3151619}"/>
          </ac:spMkLst>
        </pc:spChg>
        <pc:spChg chg="mod">
          <ac:chgData name="Binh Nguyen" userId="c999a487876b9ee2" providerId="Windows Live" clId="Web-{E61D4601-5D7E-4599-B414-69643C7E6238}" dt="2023-11-21T01:34:37.673" v="1626" actId="20577"/>
          <ac:spMkLst>
            <pc:docMk/>
            <pc:sldMk cId="2748570626" sldId="1391"/>
            <ac:spMk id="11" creationId="{00000000-0000-0000-0000-000000000000}"/>
          </ac:spMkLst>
        </pc:spChg>
        <pc:picChg chg="del">
          <ac:chgData name="Binh Nguyen" userId="c999a487876b9ee2" providerId="Windows Live" clId="Web-{E61D4601-5D7E-4599-B414-69643C7E6238}" dt="2023-11-21T01:34:09.391" v="1613"/>
          <ac:picMkLst>
            <pc:docMk/>
            <pc:sldMk cId="2748570626" sldId="1391"/>
            <ac:picMk id="3" creationId="{8B080E0C-F079-646C-38F0-A180F33B168D}"/>
          </ac:picMkLst>
        </pc:picChg>
        <pc:picChg chg="del">
          <ac:chgData name="Binh Nguyen" userId="c999a487876b9ee2" providerId="Windows Live" clId="Web-{E61D4601-5D7E-4599-B414-69643C7E6238}" dt="2023-11-21T01:34:08.641" v="1612"/>
          <ac:picMkLst>
            <pc:docMk/>
            <pc:sldMk cId="2748570626" sldId="1391"/>
            <ac:picMk id="5" creationId="{B020068F-05E3-C01E-C21D-756DC314CD0D}"/>
          </ac:picMkLst>
        </pc:picChg>
        <pc:picChg chg="del">
          <ac:chgData name="Binh Nguyen" userId="c999a487876b9ee2" providerId="Windows Live" clId="Web-{E61D4601-5D7E-4599-B414-69643C7E6238}" dt="2023-11-21T01:34:08.172" v="1611"/>
          <ac:picMkLst>
            <pc:docMk/>
            <pc:sldMk cId="2748570626" sldId="1391"/>
            <ac:picMk id="6" creationId="{40AE1156-7848-CAF1-E18B-D7B2D660CD14}"/>
          </ac:picMkLst>
        </pc:picChg>
        <pc:picChg chg="add del mod">
          <ac:chgData name="Binh Nguyen" userId="c999a487876b9ee2" providerId="Windows Live" clId="Web-{E61D4601-5D7E-4599-B414-69643C7E6238}" dt="2023-11-21T01:46:28.614" v="1671"/>
          <ac:picMkLst>
            <pc:docMk/>
            <pc:sldMk cId="2748570626" sldId="1391"/>
            <ac:picMk id="7" creationId="{E7F3ECF3-B678-18D5-ACD1-56C6EA0EED3D}"/>
          </ac:picMkLst>
        </pc:picChg>
        <pc:picChg chg="add mod">
          <ac:chgData name="Binh Nguyen" userId="c999a487876b9ee2" providerId="Windows Live" clId="Web-{E61D4601-5D7E-4599-B414-69643C7E6238}" dt="2023-11-21T01:46:34.130" v="1674" actId="1076"/>
          <ac:picMkLst>
            <pc:docMk/>
            <pc:sldMk cId="2748570626" sldId="1391"/>
            <ac:picMk id="8" creationId="{338731CB-B8AB-EFFA-F994-7B1BDD1666D7}"/>
          </ac:picMkLst>
        </pc:picChg>
        <pc:picChg chg="add mod">
          <ac:chgData name="Binh Nguyen" userId="c999a487876b9ee2" providerId="Windows Live" clId="Web-{E61D4601-5D7E-4599-B414-69643C7E6238}" dt="2023-11-21T01:49:40.104" v="1682" actId="1076"/>
          <ac:picMkLst>
            <pc:docMk/>
            <pc:sldMk cId="2748570626" sldId="1391"/>
            <ac:picMk id="9" creationId="{172CEF0A-F7D8-4F41-D42D-96D1D1DBBD08}"/>
          </ac:picMkLst>
        </pc:picChg>
      </pc:sldChg>
      <pc:sldChg chg="addSp delSp modSp add replId">
        <pc:chgData name="Binh Nguyen" userId="c999a487876b9ee2" providerId="Windows Live" clId="Web-{E61D4601-5D7E-4599-B414-69643C7E6238}" dt="2023-11-21T02:16:55.258" v="1999" actId="14100"/>
        <pc:sldMkLst>
          <pc:docMk/>
          <pc:sldMk cId="3295822837" sldId="1392"/>
        </pc:sldMkLst>
        <pc:spChg chg="del mod">
          <ac:chgData name="Binh Nguyen" userId="c999a487876b9ee2" providerId="Windows Live" clId="Web-{E61D4601-5D7E-4599-B414-69643C7E6238}" dt="2023-11-21T02:15:52.271" v="1984"/>
          <ac:spMkLst>
            <pc:docMk/>
            <pc:sldMk cId="3295822837" sldId="1392"/>
            <ac:spMk id="2" creationId="{202E623C-A86C-DF0B-5050-9259A3151619}"/>
          </ac:spMkLst>
        </pc:spChg>
        <pc:picChg chg="add mod">
          <ac:chgData name="Binh Nguyen" userId="c999a487876b9ee2" providerId="Windows Live" clId="Web-{E61D4601-5D7E-4599-B414-69643C7E6238}" dt="2023-11-21T02:16:50.867" v="1997" actId="1076"/>
          <ac:picMkLst>
            <pc:docMk/>
            <pc:sldMk cId="3295822837" sldId="1392"/>
            <ac:picMk id="3" creationId="{EFEC861F-129F-13FB-83E3-1DDA7769F4A7}"/>
          </ac:picMkLst>
        </pc:picChg>
        <pc:picChg chg="del">
          <ac:chgData name="Binh Nguyen" userId="c999a487876b9ee2" providerId="Windows Live" clId="Web-{E61D4601-5D7E-4599-B414-69643C7E6238}" dt="2023-11-21T02:15:50.100" v="1982"/>
          <ac:picMkLst>
            <pc:docMk/>
            <pc:sldMk cId="3295822837" sldId="1392"/>
            <ac:picMk id="5" creationId="{C7F28BA3-C601-3768-6FAB-D9CFBA16D9CC}"/>
          </ac:picMkLst>
        </pc:picChg>
        <pc:picChg chg="add mod">
          <ac:chgData name="Binh Nguyen" userId="c999a487876b9ee2" providerId="Windows Live" clId="Web-{E61D4601-5D7E-4599-B414-69643C7E6238}" dt="2023-11-21T02:16:55.258" v="1999" actId="14100"/>
          <ac:picMkLst>
            <pc:docMk/>
            <pc:sldMk cId="3295822837" sldId="1392"/>
            <ac:picMk id="6" creationId="{0429925D-C788-C658-82DE-77A462CD00E6}"/>
          </ac:picMkLst>
        </pc:picChg>
        <pc:picChg chg="del">
          <ac:chgData name="Binh Nguyen" userId="c999a487876b9ee2" providerId="Windows Live" clId="Web-{E61D4601-5D7E-4599-B414-69643C7E6238}" dt="2023-11-21T02:15:56.272" v="1986"/>
          <ac:picMkLst>
            <pc:docMk/>
            <pc:sldMk cId="3295822837" sldId="1392"/>
            <ac:picMk id="7" creationId="{EE67E234-BE73-FC4A-CB89-8CE628D20A37}"/>
          </ac:picMkLst>
        </pc:picChg>
        <pc:picChg chg="del">
          <ac:chgData name="Binh Nguyen" userId="c999a487876b9ee2" providerId="Windows Live" clId="Web-{E61D4601-5D7E-4599-B414-69643C7E6238}" dt="2023-11-21T02:15:55.381" v="1985"/>
          <ac:picMkLst>
            <pc:docMk/>
            <pc:sldMk cId="3295822837" sldId="1392"/>
            <ac:picMk id="12" creationId="{3391EB8D-BB28-28E5-73FE-29DF4FCE2372}"/>
          </ac:picMkLst>
        </pc:picChg>
      </pc:sldChg>
      <pc:sldChg chg="addSp delSp modSp add replId">
        <pc:chgData name="Binh Nguyen" userId="c999a487876b9ee2" providerId="Windows Live" clId="Web-{E61D4601-5D7E-4599-B414-69643C7E6238}" dt="2023-11-21T02:17:44.009" v="2009" actId="1076"/>
        <pc:sldMkLst>
          <pc:docMk/>
          <pc:sldMk cId="2025606603" sldId="1393"/>
        </pc:sldMkLst>
        <pc:picChg chg="add mod">
          <ac:chgData name="Binh Nguyen" userId="c999a487876b9ee2" providerId="Windows Live" clId="Web-{E61D4601-5D7E-4599-B414-69643C7E6238}" dt="2023-11-21T02:17:44.009" v="2009" actId="1076"/>
          <ac:picMkLst>
            <pc:docMk/>
            <pc:sldMk cId="2025606603" sldId="1393"/>
            <ac:picMk id="2" creationId="{47F9F18F-450B-CB9E-97DB-08799AA4ABE0}"/>
          </ac:picMkLst>
        </pc:picChg>
        <pc:picChg chg="del">
          <ac:chgData name="Binh Nguyen" userId="c999a487876b9ee2" providerId="Windows Live" clId="Web-{E61D4601-5D7E-4599-B414-69643C7E6238}" dt="2023-11-21T02:17:17.321" v="2001"/>
          <ac:picMkLst>
            <pc:docMk/>
            <pc:sldMk cId="2025606603" sldId="1393"/>
            <ac:picMk id="3" creationId="{EFEC861F-129F-13FB-83E3-1DDA7769F4A7}"/>
          </ac:picMkLst>
        </pc:picChg>
        <pc:picChg chg="del">
          <ac:chgData name="Binh Nguyen" userId="c999a487876b9ee2" providerId="Windows Live" clId="Web-{E61D4601-5D7E-4599-B414-69643C7E6238}" dt="2023-11-21T02:17:18.071" v="2002"/>
          <ac:picMkLst>
            <pc:docMk/>
            <pc:sldMk cId="2025606603" sldId="1393"/>
            <ac:picMk id="6" creationId="{0429925D-C788-C658-82DE-77A462CD00E6}"/>
          </ac:picMkLst>
        </pc:picChg>
      </pc:sldChg>
      <pc:sldChg chg="addSp delSp modSp add replId">
        <pc:chgData name="Binh Nguyen" userId="c999a487876b9ee2" providerId="Windows Live" clId="Web-{E61D4601-5D7E-4599-B414-69643C7E6238}" dt="2023-11-21T02:38:28.324" v="2195" actId="20577"/>
        <pc:sldMkLst>
          <pc:docMk/>
          <pc:sldMk cId="3625012453" sldId="1394"/>
        </pc:sldMkLst>
        <pc:spChg chg="add mod">
          <ac:chgData name="Binh Nguyen" userId="c999a487876b9ee2" providerId="Windows Live" clId="Web-{E61D4601-5D7E-4599-B414-69643C7E6238}" dt="2023-11-21T02:38:28.324" v="2195" actId="20577"/>
          <ac:spMkLst>
            <pc:docMk/>
            <pc:sldMk cId="3625012453" sldId="1394"/>
            <ac:spMk id="5" creationId="{5349E588-011A-4B92-69C3-4345873FE720}"/>
          </ac:spMkLst>
        </pc:spChg>
        <pc:spChg chg="mod">
          <ac:chgData name="Binh Nguyen" userId="c999a487876b9ee2" providerId="Windows Live" clId="Web-{E61D4601-5D7E-4599-B414-69643C7E6238}" dt="2023-11-21T02:19:41.700" v="2020" actId="1076"/>
          <ac:spMkLst>
            <pc:docMk/>
            <pc:sldMk cId="3625012453" sldId="1394"/>
            <ac:spMk id="11" creationId="{00000000-0000-0000-0000-000000000000}"/>
          </ac:spMkLst>
        </pc:spChg>
        <pc:picChg chg="del">
          <ac:chgData name="Binh Nguyen" userId="c999a487876b9ee2" providerId="Windows Live" clId="Web-{E61D4601-5D7E-4599-B414-69643C7E6238}" dt="2023-11-21T02:19:37.028" v="2019"/>
          <ac:picMkLst>
            <pc:docMk/>
            <pc:sldMk cId="3625012453" sldId="1394"/>
            <ac:picMk id="2" creationId="{47F9F18F-450B-CB9E-97DB-08799AA4AB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0152-EC61-40A0-9CF7-BFC2318F2F7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CEBE-B45D-4837-8397-EFB0C56D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05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08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098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7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14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00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048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2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91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47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1312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7401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43958B25-EE51-4352-9277-8DFEFA680957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564904"/>
            <a:ext cx="11017224" cy="124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ko-KR" sz="2800" kern="0" dirty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Arial"/>
              </a:rPr>
              <a:t>Quantum Federated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Arial"/>
              </a:rPr>
              <a:t> Learning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 by Trong-Binh Nguyen-202388548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Pusan National University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November 9th, 2023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00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2. Quantum Federated Learning: 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Vanilla QFL</a:t>
            </a:r>
            <a:r>
              <a:rPr lang="en-US" dirty="0">
                <a:latin typeface="Malgun Gothic"/>
                <a:ea typeface="Malgun Gothic"/>
                <a:cs typeface="Arial"/>
              </a:rPr>
              <a:t> 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latin typeface="맑은 고딕"/>
              <a:ea typeface="굴림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6569913" cy="29392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Procedure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Follow the traditional </a:t>
            </a:r>
            <a:r>
              <a:rPr lang="en-US" dirty="0" err="1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FedAvg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device’s local training of an QNN</a:t>
            </a:r>
            <a:endParaRPr lang="en-US" dirty="0">
              <a:solidFill>
                <a:srgbClr val="1D528D"/>
              </a:solidFill>
              <a:latin typeface="Times New Roman"/>
              <a:ea typeface="Verdana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Verdana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The global QNN parameter       given by the averaged PQC angle parameter</a:t>
            </a:r>
            <a:endParaRPr lang="en-US" dirty="0" err="1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D5746-1736-B748-67A3-DBBF48A0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98" y="3349524"/>
            <a:ext cx="2743200" cy="672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0C90A-C94B-8FAF-806C-252BC20E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71" y="2677634"/>
            <a:ext cx="315433" cy="315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D321F-20E3-10CF-2019-10C5D3111B03}"/>
              </a:ext>
            </a:extLst>
          </p:cNvPr>
          <p:cNvSpPr txBox="1"/>
          <p:nvPr/>
        </p:nvSpPr>
        <p:spPr>
          <a:xfrm>
            <a:off x="1377734" y="4447676"/>
            <a:ext cx="96547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sym typeface="Wingdings" panose="05000000000000000000" pitchFamily="2" charset="2"/>
              </a:rPr>
              <a:t> General structure for all current Quantum Federated Learning framework </a:t>
            </a:r>
          </a:p>
        </p:txBody>
      </p:sp>
      <p:pic>
        <p:nvPicPr>
          <p:cNvPr id="8" name="Picture 7" descr="A diagram of a global model&#10;&#10;Description automatically generated">
            <a:extLst>
              <a:ext uri="{FF2B5EF4-FFF2-40B4-BE49-F238E27FC236}">
                <a16:creationId xmlns:a16="http://schemas.microsoft.com/office/drawing/2014/main" id="{5DFF3731-9CBA-7B55-7FD5-2FDB7FCEE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69" y="1568731"/>
            <a:ext cx="4949455" cy="23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27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6522299" cy="43242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Proposed Idea: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View QNN as two sets of separately tunable parameters: angle parameters and pole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 err="1">
                <a:latin typeface="Times New Roman"/>
                <a:ea typeface="SimSun"/>
                <a:cs typeface="Times New Roman"/>
              </a:rPr>
              <a:t>SlimQFL</a:t>
            </a:r>
            <a:r>
              <a:rPr lang="en-US" dirty="0">
                <a:latin typeface="Times New Roman"/>
                <a:ea typeface="SimSun"/>
                <a:cs typeface="Times New Roman"/>
              </a:rPr>
              <a:t> trains the angle and pole parameters of QSNN separately in a sequential way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First train the pole parameters    , then train the angle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communication round, depending on channel condition, the device can upload: only pole parameters or both pole and angle parameters.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F28BA3-C601-3768-6FAB-D9CFBA16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62" y="595716"/>
            <a:ext cx="4851989" cy="396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7E234-BE73-FC4A-CB89-8CE628D20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98" y="3286125"/>
            <a:ext cx="219075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91EB8D-BB28-28E5-73FE-29DF4FCE2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925" y="3528792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2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pic>
        <p:nvPicPr>
          <p:cNvPr id="3" name="Picture 2" descr="A white sheet with black text and black text&#10;&#10;Description automatically generated">
            <a:extLst>
              <a:ext uri="{FF2B5EF4-FFF2-40B4-BE49-F238E27FC236}">
                <a16:creationId xmlns:a16="http://schemas.microsoft.com/office/drawing/2014/main" id="{EFEC861F-129F-13FB-83E3-1DDA7769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4" y="1549398"/>
            <a:ext cx="5569688" cy="3954133"/>
          </a:xfrm>
          <a:prstGeom prst="rect">
            <a:avLst/>
          </a:prstGeom>
        </p:spPr>
      </p:pic>
      <p:pic>
        <p:nvPicPr>
          <p:cNvPr id="6" name="Picture 5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429925D-C788-C658-82DE-77A462CD0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73" y="1524385"/>
            <a:ext cx="5986128" cy="40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28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9F18F-450B-CB9E-97DB-08799AA4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92" y="1171172"/>
            <a:ext cx="9645502" cy="49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66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09332" y="642772"/>
            <a:ext cx="10355902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QFL-Deep Unfolding Network</a:t>
            </a:r>
          </a:p>
          <a:p>
            <a:endParaRPr lang="en-US" altLang="ko-KR" sz="2400" b="0" i="1">
              <a:effectLst/>
              <a:ea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9E588-011A-4B92-69C3-4345873FE720}"/>
              </a:ext>
            </a:extLst>
          </p:cNvPr>
          <p:cNvSpPr txBox="1"/>
          <p:nvPr/>
        </p:nvSpPr>
        <p:spPr>
          <a:xfrm>
            <a:off x="767407" y="1309985"/>
            <a:ext cx="10562671" cy="34932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optimization: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Problem of non IID data and devices.</a:t>
            </a:r>
            <a:endParaRPr lang="en-US" dirty="0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Instead of traditional averaging, proposed weighting strategy, assign weight to local client parameters </a:t>
            </a:r>
            <a:r>
              <a:rPr lang="en-US">
                <a:latin typeface="Times New Roman"/>
                <a:ea typeface="SimSun"/>
                <a:cs typeface="Times New Roman"/>
              </a:rPr>
              <a:t>then average. This lead to overall effectiveness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First train the pole parameters    , then train the angle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communication round, depending on channel condition, the device can upload: only pole parameters or both pole and angle parameters.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124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6" name="Action Button: Custom 23">
            <a:hlinkClick r:id="" action="ppaction://noaction" highlightClick="1"/>
          </p:cNvPr>
          <p:cNvSpPr/>
          <p:nvPr/>
        </p:nvSpPr>
        <p:spPr>
          <a:xfrm>
            <a:off x="908740" y="1481156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Federated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Action Button: Custom 23">
            <a:hlinkClick r:id="" action="ppaction://noaction" highlightClick="1"/>
          </p:cNvPr>
          <p:cNvSpPr/>
          <p:nvPr/>
        </p:nvSpPr>
        <p:spPr>
          <a:xfrm>
            <a:off x="908740" y="2629023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Quantum Machine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Action Button: Custom 23">
            <a:hlinkClick r:id="" action="ppaction://noaction" highlightClick="1"/>
          </p:cNvPr>
          <p:cNvSpPr/>
          <p:nvPr/>
        </p:nvSpPr>
        <p:spPr>
          <a:xfrm>
            <a:off x="908740" y="3705198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Quantum Federated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Action Button: Custom 23">
            <a:hlinkClick r:id="" action="ppaction://noaction" highlightClick="1"/>
          </p:cNvPr>
          <p:cNvSpPr/>
          <p:nvPr/>
        </p:nvSpPr>
        <p:spPr>
          <a:xfrm>
            <a:off x="6312024" y="1486884"/>
            <a:ext cx="4395192" cy="930376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Introduction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Optimization</a:t>
            </a:r>
          </a:p>
        </p:txBody>
      </p:sp>
      <p:sp>
        <p:nvSpPr>
          <p:cNvPr id="21" name="Action Button: Custom 23">
            <a:hlinkClick r:id="" action="ppaction://noaction" highlightClick="1"/>
          </p:cNvPr>
          <p:cNvSpPr/>
          <p:nvPr/>
        </p:nvSpPr>
        <p:spPr>
          <a:xfrm>
            <a:off x="6309986" y="3713088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Vanilla QFL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Slimmable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 QFL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QFL-Deep Unfolding Network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ction Button: Custom 23">
            <a:hlinkClick r:id="" action="ppaction://noaction" highlightClick="1"/>
          </p:cNvPr>
          <p:cNvSpPr/>
          <p:nvPr/>
        </p:nvSpPr>
        <p:spPr>
          <a:xfrm>
            <a:off x="6312024" y="2629023"/>
            <a:ext cx="4395192" cy="93610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Overview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Quantum NN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Quantum Gradient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  <a:stCxn id="16" idx="0"/>
            <a:endCxn id="19" idx="2"/>
          </p:cNvCxnSpPr>
          <p:nvPr/>
        </p:nvCxnSpPr>
        <p:spPr bwMode="auto">
          <a:xfrm>
            <a:off x="5591943" y="1949208"/>
            <a:ext cx="720081" cy="2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cxnSpLocks/>
            <a:stCxn id="17" idx="0"/>
            <a:endCxn id="25" idx="2"/>
          </p:cNvCxnSpPr>
          <p:nvPr/>
        </p:nvCxnSpPr>
        <p:spPr bwMode="auto">
          <a:xfrm>
            <a:off x="5591943" y="3097075"/>
            <a:ext cx="720081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cxnSpLocks/>
            <a:stCxn id="18" idx="0"/>
            <a:endCxn id="21" idx="2"/>
          </p:cNvCxnSpPr>
          <p:nvPr/>
        </p:nvCxnSpPr>
        <p:spPr bwMode="auto">
          <a:xfrm>
            <a:off x="5591943" y="4173250"/>
            <a:ext cx="718043" cy="39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340548-F847-4AF8-9931-158E7ADEE759}"/>
              </a:ext>
            </a:extLst>
          </p:cNvPr>
          <p:cNvSpPr/>
          <p:nvPr/>
        </p:nvSpPr>
        <p:spPr>
          <a:xfrm>
            <a:off x="908740" y="4793207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Simulation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85E8B0-ED57-44C9-85E1-B3CF4D3FBF14}"/>
              </a:ext>
            </a:extLst>
          </p:cNvPr>
          <p:cNvSpPr/>
          <p:nvPr/>
        </p:nvSpPr>
        <p:spPr>
          <a:xfrm>
            <a:off x="6309986" y="4797152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 Code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23">
            <a:extLst>
              <a:ext uri="{FF2B5EF4-FFF2-40B4-BE49-F238E27FC236}">
                <a16:creationId xmlns:a16="http://schemas.microsoft.com/office/drawing/2014/main" id="{61816CB3-25E0-4FC7-A7F8-EA645D46F44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 bwMode="auto">
          <a:xfrm>
            <a:off x="5591943" y="5261259"/>
            <a:ext cx="71804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54934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4753518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Data Explosion: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The growth of IoT devices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Deep insights of data distribution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Privacy </a:t>
            </a: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of users and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Decentralized Learning technique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Provides privacy and good performance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Challenges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Large dataset and complex model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Privacy and security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DA3E8-0409-5C18-83EF-C77BDC78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0146"/>
            <a:ext cx="4689881" cy="36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0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Architecture</a:t>
            </a:r>
            <a:endParaRPr lang="ko-KR" altLang="en-US" sz="2400" dirty="0"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5580673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Global model initialization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Receive client model parameters update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Performing optimization based on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Sending back parameters to clients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Clients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Received global model parameters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Training based on the local client dataset</a:t>
            </a: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Sending model update to the server</a:t>
            </a:r>
            <a:endParaRPr lang="en-US" b="1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Architecture: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Server and client share the same model architecture but different parameters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Note: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Only parameters communicated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D8341-0A8B-B0F9-B3EC-D5F7E87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0" y="1523978"/>
            <a:ext cx="429637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 </a:t>
            </a:r>
            <a:r>
              <a:rPr lang="en-US" altLang="ko-KR" sz="2400" b="0" i="1" dirty="0">
                <a:effectLst/>
                <a:latin typeface="맑은 고딕"/>
                <a:ea typeface="굴림"/>
                <a:cs typeface="Arial"/>
              </a:rPr>
              <a:t>Optimization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212520"/>
            <a:ext cx="5580673" cy="26622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Server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 Optimization: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Model Averaging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Gradient Conflict Reduction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Data-free Global Learning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Local Clients Optimization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Clients Personalization 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Domain Generalization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DA83C-DC2A-DE20-DC0B-7069F13AD5D3}"/>
              </a:ext>
            </a:extLst>
          </p:cNvPr>
          <p:cNvSpPr txBox="1"/>
          <p:nvPr/>
        </p:nvSpPr>
        <p:spPr>
          <a:xfrm>
            <a:off x="1386594" y="3871746"/>
            <a:ext cx="96547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sym typeface="Wingdings" panose="05000000000000000000" pitchFamily="2" charset="2"/>
              </a:rPr>
              <a:t> Enhanced the performance and generalization of local model and global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927E1B-A996-C171-1371-6C1BE3004D94}"/>
              </a:ext>
            </a:extLst>
          </p:cNvPr>
          <p:cNvSpPr>
            <a:spLocks noGrp="1"/>
          </p:cNvSpPr>
          <p:nvPr/>
        </p:nvSpPr>
        <p:spPr bwMode="auto">
          <a:xfrm>
            <a:off x="768615" y="4538273"/>
            <a:ext cx="10753524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A. Fallah, A. Mokhtari, and A.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Ozdaglar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, “Personalized federated learning with theoretical guarantees: A model-agnostic meta-learning approach,” in Advances in Neural Information Processing Systems 2020</a:t>
            </a:r>
            <a:endParaRPr lang="en-US" sz="14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A. T. Nguyen, P. Torr, and S.-N. Lim,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FedSR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: A simple and effective domain generalization method for federated learning,” in Advances in Neural Information Processing Systems,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  <a:ea typeface="HY견명조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sz="1100" dirty="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995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Overview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142531" cy="34932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Basic Quantum Gates: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Quantum state: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Classical data encoded to quantum state using rotation gates:</a:t>
            </a:r>
            <a:endParaRPr lang="en-US" dirty="0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In the multiple qubit system, qubits can be entangled with controlled-NOT (CNOT) gates.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3" name="Picture 2" descr="A black and white math symbol&#10;&#10;Description automatically generated">
            <a:extLst>
              <a:ext uri="{FF2B5EF4-FFF2-40B4-BE49-F238E27FC236}">
                <a16:creationId xmlns:a16="http://schemas.microsoft.com/office/drawing/2014/main" id="{3EFDBD9E-00C3-C932-1588-59431A29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81" y="1854495"/>
            <a:ext cx="1896805" cy="570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DAFDA-1BE4-FC99-8D96-85D61A0CA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986" y="2749182"/>
            <a:ext cx="2687379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AEF03-A554-E6D5-4A38-9A9B1E742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260" y="2002798"/>
            <a:ext cx="1281666" cy="327173"/>
          </a:xfrm>
          <a:prstGeom prst="rect">
            <a:avLst/>
          </a:prstGeom>
        </p:spPr>
      </p:pic>
      <p:pic>
        <p:nvPicPr>
          <p:cNvPr id="9" name="Picture 8" descr="A circle with a circle with a line and a circle with a line and a circle with a circle with a circle with a circle with a circle with a circle with a circle with a circle with&#10;&#10;Description automatically generated">
            <a:extLst>
              <a:ext uri="{FF2B5EF4-FFF2-40B4-BE49-F238E27FC236}">
                <a16:creationId xmlns:a16="http://schemas.microsoft.com/office/drawing/2014/main" id="{FE8D647C-3142-1ED7-CE02-126F3AAC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377" y="1092221"/>
            <a:ext cx="2743200" cy="2476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F3261-DD8A-A9D7-49ED-C7D425DE172E}"/>
              </a:ext>
            </a:extLst>
          </p:cNvPr>
          <p:cNvSpPr txBox="1"/>
          <p:nvPr/>
        </p:nvSpPr>
        <p:spPr>
          <a:xfrm>
            <a:off x="8426302" y="3641651"/>
            <a:ext cx="1674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Verdana"/>
                <a:cs typeface="Times New Roman"/>
              </a:rPr>
              <a:t>Block sphere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3242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QNN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727320" cy="51552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Structure: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State Encoder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Parameterized Quantum Circuit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Measurement layer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Role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+mn-lt"/>
              </a:rPr>
              <a:t>Encoded classical input x with basic rotation gate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PQC: Multi-layered set of CNOT gates and rotation gates associated with trainable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Measurement output as observable</a:t>
            </a: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Loss function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Observable vs ground truth of input, loss           is calculated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QNN is trained using SGD:</a:t>
            </a: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Gradient is calculated using the parameter shift rule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3" name="Picture 2" descr="A diagram of data processing&#10;&#10;Description automatically generated">
            <a:extLst>
              <a:ext uri="{FF2B5EF4-FFF2-40B4-BE49-F238E27FC236}">
                <a16:creationId xmlns:a16="http://schemas.microsoft.com/office/drawing/2014/main" id="{8B080E0C-F079-646C-38F0-A180F33B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41" y="1399583"/>
            <a:ext cx="4559595" cy="2915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0068F-05E3-C01E-C21D-756DC314C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326" y="4714765"/>
            <a:ext cx="492421" cy="299263"/>
          </a:xfrm>
          <a:prstGeom prst="rect">
            <a:avLst/>
          </a:prstGeom>
        </p:spPr>
      </p:pic>
      <p:pic>
        <p:nvPicPr>
          <p:cNvPr id="6" name="Picture 5" descr="A number of symbols on a white background&#10;&#10;Description automatically generated">
            <a:extLst>
              <a:ext uri="{FF2B5EF4-FFF2-40B4-BE49-F238E27FC236}">
                <a16:creationId xmlns:a16="http://schemas.microsoft.com/office/drawing/2014/main" id="{40AE1156-7848-CAF1-E18B-D7B2D660C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678" y="5059214"/>
            <a:ext cx="2428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97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 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Quantum Gradient descent</a:t>
            </a:r>
            <a:endParaRPr lang="en-US" altLang="ko-KR" dirty="0">
              <a:latin typeface="맑은 고딕"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727320" cy="26622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Quantum gradient descent: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When we train a parameterized quantum circuit model, the function to minimize is the expected value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https://github.com/zlaabsi/quantum_ml.git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8731CB-B8AB-EFFA-F994-7B1BDD16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60" y="3216715"/>
            <a:ext cx="5640572" cy="2949801"/>
          </a:xfrm>
          <a:prstGeom prst="rect">
            <a:avLst/>
          </a:prstGeom>
        </p:spPr>
      </p:pic>
      <p:pic>
        <p:nvPicPr>
          <p:cNvPr id="9" name="Picture 8" descr="A black and white text&#10;&#10;Description automatically generated">
            <a:extLst>
              <a:ext uri="{FF2B5EF4-FFF2-40B4-BE49-F238E27FC236}">
                <a16:creationId xmlns:a16="http://schemas.microsoft.com/office/drawing/2014/main" id="{172CEF0A-F7D8-4F41-D42D-96D1D1DBB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098" y="2108941"/>
            <a:ext cx="3717851" cy="5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6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2. Quantum Federated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State of the art research</a:t>
            </a:r>
            <a:r>
              <a:rPr lang="en-US" dirty="0">
                <a:latin typeface="Malgun Gothic"/>
                <a:ea typeface="Malgun Gothic"/>
                <a:cs typeface="Arial"/>
              </a:rPr>
              <a:t> 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6569913" cy="37702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Vanilla quantum 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>
              <a:ea typeface="Verdana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FedAvg</a:t>
            </a: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 algorithm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Procedure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 dirty="0" err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Slimmable</a:t>
            </a: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 Quantum Federated Learning:</a:t>
            </a: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Local optimization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Better performance over worse channel condition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Toward QFL with Deep-Unfolding Network:</a:t>
            </a: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optimization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Code provided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1205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439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PowerPoint Presentation</vt:lpstr>
      <vt:lpstr>Table of contents</vt:lpstr>
      <vt:lpstr>1. Federated Learning: Introduction</vt:lpstr>
      <vt:lpstr>1. Federated Learning: Architecture</vt:lpstr>
      <vt:lpstr>1. Federated Learning: Optimization</vt:lpstr>
      <vt:lpstr>2. Quantum Machine Learning: Overview  </vt:lpstr>
      <vt:lpstr>2. Quantum Machine Learning: QNN </vt:lpstr>
      <vt:lpstr>2. Quantum Machine Learning: Quantum Gradient descent</vt:lpstr>
      <vt:lpstr>2. Quantum Federated Learning: State of the art research  </vt:lpstr>
      <vt:lpstr>2. Quantum Federated Learning: Vanilla QFL  </vt:lpstr>
      <vt:lpstr>2. Quantum Machine Learning: Slimmable QFL </vt:lpstr>
      <vt:lpstr>2. Quantum Machine Learning: Slimmable QFL </vt:lpstr>
      <vt:lpstr>2. Quantum Machine Learning: Slimmable QFL </vt:lpstr>
      <vt:lpstr>2. Quantum Machine Learning: QFL-Deep Unfolding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BINH 20182905</dc:creator>
  <cp:lastModifiedBy>NGUYEN TRONG BINH 20182905</cp:lastModifiedBy>
  <cp:revision>628</cp:revision>
  <dcterms:created xsi:type="dcterms:W3CDTF">2023-11-08T10:59:14Z</dcterms:created>
  <dcterms:modified xsi:type="dcterms:W3CDTF">2023-11-21T02:38:29Z</dcterms:modified>
</cp:coreProperties>
</file>