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1366" r:id="rId2"/>
    <p:sldId id="1367" r:id="rId3"/>
    <p:sldId id="1382" r:id="rId4"/>
    <p:sldId id="1380" r:id="rId5"/>
    <p:sldId id="1391" r:id="rId6"/>
    <p:sldId id="1392" r:id="rId7"/>
    <p:sldId id="1397" r:id="rId8"/>
    <p:sldId id="1389" r:id="rId9"/>
    <p:sldId id="1395" r:id="rId10"/>
    <p:sldId id="1394" r:id="rId11"/>
    <p:sldId id="1396" r:id="rId12"/>
    <p:sldId id="1384" r:id="rId13"/>
    <p:sldId id="1400" r:id="rId14"/>
    <p:sldId id="1399" r:id="rId15"/>
    <p:sldId id="1398" r:id="rId16"/>
    <p:sldId id="1401" r:id="rId17"/>
    <p:sldId id="1402" r:id="rId18"/>
    <p:sldId id="1386" r:id="rId19"/>
    <p:sldId id="13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E418B-26E2-4601-B812-E08D491DFB99}" v="1962" dt="2023-12-05T13:07:30.976"/>
    <p1510:client id="{4F8AFC0B-8C42-4A8E-9F1D-8F3D45976A61}" v="660" dt="2023-12-07T04:26:0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h Nguyen" userId="c999a487876b9ee2" providerId="Windows Live" clId="Web-{08FE418B-26E2-4601-B812-E08D491DFB99}"/>
    <pc:docChg chg="addSld delSld modSld sldOrd">
      <pc:chgData name="Binh Nguyen" userId="c999a487876b9ee2" providerId="Windows Live" clId="Web-{08FE418B-26E2-4601-B812-E08D491DFB99}" dt="2023-12-05T13:07:30.976" v="1330"/>
      <pc:docMkLst>
        <pc:docMk/>
      </pc:docMkLst>
      <pc:sldChg chg="modSp">
        <pc:chgData name="Binh Nguyen" userId="c999a487876b9ee2" providerId="Windows Live" clId="Web-{08FE418B-26E2-4601-B812-E08D491DFB99}" dt="2023-12-05T01:05:02.121" v="16" actId="20577"/>
        <pc:sldMkLst>
          <pc:docMk/>
          <pc:sldMk cId="677440063" sldId="1366"/>
        </pc:sldMkLst>
        <pc:spChg chg="mod">
          <ac:chgData name="Binh Nguyen" userId="c999a487876b9ee2" providerId="Windows Live" clId="Web-{08FE418B-26E2-4601-B812-E08D491DFB99}" dt="2023-12-05T01:05:02.121" v="16" actId="20577"/>
          <ac:spMkLst>
            <pc:docMk/>
            <pc:sldMk cId="677440063" sldId="1366"/>
            <ac:spMk id="5" creationId="{9FDB056E-1838-4E94-B7FF-3B289F01D5C4}"/>
          </ac:spMkLst>
        </pc:spChg>
        <pc:spChg chg="mod">
          <ac:chgData name="Binh Nguyen" userId="c999a487876b9ee2" providerId="Windows Live" clId="Web-{08FE418B-26E2-4601-B812-E08D491DFB99}" dt="2023-12-05T01:04:42.230" v="7" actId="20577"/>
          <ac:spMkLst>
            <pc:docMk/>
            <pc:sldMk cId="677440063" sldId="1366"/>
            <ac:spMk id="6" creationId="{30B668F3-0935-4FB4-9C3E-7049599849CE}"/>
          </ac:spMkLst>
        </pc:spChg>
      </pc:sldChg>
      <pc:sldChg chg="modSp">
        <pc:chgData name="Binh Nguyen" userId="c999a487876b9ee2" providerId="Windows Live" clId="Web-{08FE418B-26E2-4601-B812-E08D491DFB99}" dt="2023-12-05T06:27:50.318" v="1028" actId="20577"/>
        <pc:sldMkLst>
          <pc:docMk/>
          <pc:sldMk cId="4005493455" sldId="1367"/>
        </pc:sldMkLst>
        <pc:spChg chg="mod">
          <ac:chgData name="Binh Nguyen" userId="c999a487876b9ee2" providerId="Windows Live" clId="Web-{08FE418B-26E2-4601-B812-E08D491DFB99}" dt="2023-12-05T01:06:39.484" v="48" actId="20577"/>
          <ac:spMkLst>
            <pc:docMk/>
            <pc:sldMk cId="4005493455" sldId="1367"/>
            <ac:spMk id="13" creationId="{B7340548-F847-4AF8-9931-158E7ADEE759}"/>
          </ac:spMkLst>
        </pc:spChg>
        <pc:spChg chg="mod">
          <ac:chgData name="Binh Nguyen" userId="c999a487876b9ee2" providerId="Windows Live" clId="Web-{08FE418B-26E2-4601-B812-E08D491DFB99}" dt="2023-12-05T02:16:32.482" v="453" actId="20577"/>
          <ac:spMkLst>
            <pc:docMk/>
            <pc:sldMk cId="4005493455" sldId="1367"/>
            <ac:spMk id="16" creationId="{00000000-0000-0000-0000-000000000000}"/>
          </ac:spMkLst>
        </pc:spChg>
        <pc:spChg chg="mod">
          <ac:chgData name="Binh Nguyen" userId="c999a487876b9ee2" providerId="Windows Live" clId="Web-{08FE418B-26E2-4601-B812-E08D491DFB99}" dt="2023-12-05T02:00:28.484" v="375" actId="20577"/>
          <ac:spMkLst>
            <pc:docMk/>
            <pc:sldMk cId="4005493455" sldId="1367"/>
            <ac:spMk id="17" creationId="{00000000-0000-0000-0000-000000000000}"/>
          </ac:spMkLst>
        </pc:spChg>
        <pc:spChg chg="mod">
          <ac:chgData name="Binh Nguyen" userId="c999a487876b9ee2" providerId="Windows Live" clId="Web-{08FE418B-26E2-4601-B812-E08D491DFB99}" dt="2023-12-05T01:07:53.861" v="66" actId="20577"/>
          <ac:spMkLst>
            <pc:docMk/>
            <pc:sldMk cId="4005493455" sldId="1367"/>
            <ac:spMk id="18" creationId="{00000000-0000-0000-0000-000000000000}"/>
          </ac:spMkLst>
        </pc:spChg>
        <pc:spChg chg="mod">
          <ac:chgData name="Binh Nguyen" userId="c999a487876b9ee2" providerId="Windows Live" clId="Web-{08FE418B-26E2-4601-B812-E08D491DFB99}" dt="2023-12-05T02:35:55.672" v="662" actId="20577"/>
          <ac:spMkLst>
            <pc:docMk/>
            <pc:sldMk cId="4005493455" sldId="1367"/>
            <ac:spMk id="19" creationId="{00000000-0000-0000-0000-000000000000}"/>
          </ac:spMkLst>
        </pc:spChg>
        <pc:spChg chg="mod">
          <ac:chgData name="Binh Nguyen" userId="c999a487876b9ee2" providerId="Windows Live" clId="Web-{08FE418B-26E2-4601-B812-E08D491DFB99}" dt="2023-12-05T01:17:18.299" v="132" actId="20577"/>
          <ac:spMkLst>
            <pc:docMk/>
            <pc:sldMk cId="4005493455" sldId="1367"/>
            <ac:spMk id="21" creationId="{00000000-0000-0000-0000-000000000000}"/>
          </ac:spMkLst>
        </pc:spChg>
        <pc:spChg chg="mod">
          <ac:chgData name="Binh Nguyen" userId="c999a487876b9ee2" providerId="Windows Live" clId="Web-{08FE418B-26E2-4601-B812-E08D491DFB99}" dt="2023-12-05T06:27:50.318" v="1028" actId="20577"/>
          <ac:spMkLst>
            <pc:docMk/>
            <pc:sldMk cId="4005493455" sldId="1367"/>
            <ac:spMk id="25" creationId="{00000000-0000-0000-0000-000000000000}"/>
          </ac:spMkLst>
        </pc:spChg>
      </pc:sldChg>
      <pc:sldChg chg="modSp">
        <pc:chgData name="Binh Nguyen" userId="c999a487876b9ee2" providerId="Windows Live" clId="Web-{08FE418B-26E2-4601-B812-E08D491DFB99}" dt="2023-12-05T06:27:32.146" v="1012" actId="20577"/>
        <pc:sldMkLst>
          <pc:docMk/>
          <pc:sldMk cId="53476433" sldId="1380"/>
        </pc:sldMkLst>
        <pc:spChg chg="mod">
          <ac:chgData name="Binh Nguyen" userId="c999a487876b9ee2" providerId="Windows Live" clId="Web-{08FE418B-26E2-4601-B812-E08D491DFB99}" dt="2023-12-05T02:02:28.988" v="413" actId="20577"/>
          <ac:spMkLst>
            <pc:docMk/>
            <pc:sldMk cId="53476433" sldId="1380"/>
            <ac:spMk id="2" creationId="{202E623C-A86C-DF0B-5050-9259A3151619}"/>
          </ac:spMkLst>
        </pc:spChg>
        <pc:spChg chg="mod">
          <ac:chgData name="Binh Nguyen" userId="c999a487876b9ee2" providerId="Windows Live" clId="Web-{08FE418B-26E2-4601-B812-E08D491DFB99}" dt="2023-12-05T06:27:32.146" v="1012" actId="20577"/>
          <ac:spMkLst>
            <pc:docMk/>
            <pc:sldMk cId="53476433" sldId="1380"/>
            <ac:spMk id="11" creationId="{00000000-0000-0000-0000-000000000000}"/>
          </ac:spMkLst>
        </pc:spChg>
      </pc:sldChg>
      <pc:sldChg chg="modSp">
        <pc:chgData name="Binh Nguyen" userId="c999a487876b9ee2" providerId="Windows Live" clId="Web-{08FE418B-26E2-4601-B812-E08D491DFB99}" dt="2023-12-05T06:14:30.249" v="777" actId="20577"/>
        <pc:sldMkLst>
          <pc:docMk/>
          <pc:sldMk cId="2205770502" sldId="1382"/>
        </pc:sldMkLst>
        <pc:spChg chg="mod">
          <ac:chgData name="Binh Nguyen" userId="c999a487876b9ee2" providerId="Windows Live" clId="Web-{08FE418B-26E2-4601-B812-E08D491DFB99}" dt="2023-12-05T02:02:43.051" v="416" actId="20577"/>
          <ac:spMkLst>
            <pc:docMk/>
            <pc:sldMk cId="2205770502" sldId="1382"/>
            <ac:spMk id="2" creationId="{202E623C-A86C-DF0B-5050-9259A3151619}"/>
          </ac:spMkLst>
        </pc:spChg>
        <pc:spChg chg="mod">
          <ac:chgData name="Binh Nguyen" userId="c999a487876b9ee2" providerId="Windows Live" clId="Web-{08FE418B-26E2-4601-B812-E08D491DFB99}" dt="2023-12-05T06:14:30.249" v="777" actId="20577"/>
          <ac:spMkLst>
            <pc:docMk/>
            <pc:sldMk cId="2205770502" sldId="1382"/>
            <ac:spMk id="11" creationId="{00000000-0000-0000-0000-000000000000}"/>
          </ac:spMkLst>
        </pc:spChg>
        <pc:picChg chg="mod">
          <ac:chgData name="Binh Nguyen" userId="c999a487876b9ee2" providerId="Windows Live" clId="Web-{08FE418B-26E2-4601-B812-E08D491DFB99}" dt="2023-12-05T01:58:28.887" v="352" actId="14100"/>
          <ac:picMkLst>
            <pc:docMk/>
            <pc:sldMk cId="2205770502" sldId="1382"/>
            <ac:picMk id="3" creationId="{539DA3E8-0409-5C18-83EF-C77BDC785059}"/>
          </ac:picMkLst>
        </pc:picChg>
      </pc:sldChg>
      <pc:sldChg chg="addSp delSp modSp">
        <pc:chgData name="Binh Nguyen" userId="c999a487876b9ee2" providerId="Windows Live" clId="Web-{08FE418B-26E2-4601-B812-E08D491DFB99}" dt="2023-12-05T09:43:24.106" v="1328" actId="1076"/>
        <pc:sldMkLst>
          <pc:docMk/>
          <pc:sldMk cId="2625799597" sldId="1384"/>
        </pc:sldMkLst>
        <pc:spChg chg="del mod">
          <ac:chgData name="Binh Nguyen" userId="c999a487876b9ee2" providerId="Windows Live" clId="Web-{08FE418B-26E2-4601-B812-E08D491DFB99}" dt="2023-12-05T06:39:57.494" v="1175"/>
          <ac:spMkLst>
            <pc:docMk/>
            <pc:sldMk cId="2625799597" sldId="1384"/>
            <ac:spMk id="2" creationId="{202E623C-A86C-DF0B-5050-9259A3151619}"/>
          </ac:spMkLst>
        </pc:spChg>
        <pc:spChg chg="add del mod">
          <ac:chgData name="Binh Nguyen" userId="c999a487876b9ee2" providerId="Windows Live" clId="Web-{08FE418B-26E2-4601-B812-E08D491DFB99}" dt="2023-12-05T09:36:17.988" v="1182"/>
          <ac:spMkLst>
            <pc:docMk/>
            <pc:sldMk cId="2625799597" sldId="1384"/>
            <ac:spMk id="2" creationId="{BAD75131-93C9-3421-ED6A-BD0FB76C3AE0}"/>
          </ac:spMkLst>
        </pc:spChg>
        <pc:spChg chg="del">
          <ac:chgData name="Binh Nguyen" userId="c999a487876b9ee2" providerId="Windows Live" clId="Web-{08FE418B-26E2-4601-B812-E08D491DFB99}" dt="2023-12-05T06:39:53.932" v="1174"/>
          <ac:spMkLst>
            <pc:docMk/>
            <pc:sldMk cId="2625799597" sldId="1384"/>
            <ac:spMk id="5" creationId="{680DA83C-DC2A-DE20-DC0B-7069F13AD5D3}"/>
          </ac:spMkLst>
        </pc:spChg>
        <pc:spChg chg="add mod">
          <ac:chgData name="Binh Nguyen" userId="c999a487876b9ee2" providerId="Windows Live" clId="Web-{08FE418B-26E2-4601-B812-E08D491DFB99}" dt="2023-12-05T09:43:13.871" v="1326" actId="20577"/>
          <ac:spMkLst>
            <pc:docMk/>
            <pc:sldMk cId="2625799597" sldId="1384"/>
            <ac:spMk id="5" creationId="{A0083720-3188-4AE3-64AE-916E62F253B7}"/>
          </ac:spMkLst>
        </pc:spChg>
        <pc:spChg chg="add del mod">
          <ac:chgData name="Binh Nguyen" userId="c999a487876b9ee2" providerId="Windows Live" clId="Web-{08FE418B-26E2-4601-B812-E08D491DFB99}" dt="2023-12-05T09:38:27.475" v="1215"/>
          <ac:spMkLst>
            <pc:docMk/>
            <pc:sldMk cId="2625799597" sldId="1384"/>
            <ac:spMk id="6" creationId="{CE2232F8-C439-0499-E397-46CA9CADD024}"/>
          </ac:spMkLst>
        </pc:spChg>
        <pc:spChg chg="del">
          <ac:chgData name="Binh Nguyen" userId="c999a487876b9ee2" providerId="Windows Live" clId="Web-{08FE418B-26E2-4601-B812-E08D491DFB99}" dt="2023-12-05T06:39:30.337" v="1173"/>
          <ac:spMkLst>
            <pc:docMk/>
            <pc:sldMk cId="2625799597" sldId="1384"/>
            <ac:spMk id="7" creationId="{0F927E1B-A996-C171-1371-6C1BE3004D94}"/>
          </ac:spMkLst>
        </pc:spChg>
        <pc:spChg chg="add mod">
          <ac:chgData name="Binh Nguyen" userId="c999a487876b9ee2" providerId="Windows Live" clId="Web-{08FE418B-26E2-4601-B812-E08D491DFB99}" dt="2023-12-05T09:38:37.991" v="1220" actId="14100"/>
          <ac:spMkLst>
            <pc:docMk/>
            <pc:sldMk cId="2625799597" sldId="1384"/>
            <ac:spMk id="8" creationId="{D9DEB29F-D15C-2366-73B1-D9D9ACE9F241}"/>
          </ac:spMkLst>
        </pc:spChg>
        <pc:spChg chg="mod">
          <ac:chgData name="Binh Nguyen" userId="c999a487876b9ee2" providerId="Windows Live" clId="Web-{08FE418B-26E2-4601-B812-E08D491DFB99}" dt="2023-12-05T06:44:13.189" v="1177" actId="20577"/>
          <ac:spMkLst>
            <pc:docMk/>
            <pc:sldMk cId="2625799597" sldId="1384"/>
            <ac:spMk id="11" creationId="{00000000-0000-0000-0000-000000000000}"/>
          </ac:spMkLst>
        </pc:spChg>
        <pc:picChg chg="add mod">
          <ac:chgData name="Binh Nguyen" userId="c999a487876b9ee2" providerId="Windows Live" clId="Web-{08FE418B-26E2-4601-B812-E08D491DFB99}" dt="2023-12-05T09:43:24.106" v="1328" actId="1076"/>
          <ac:picMkLst>
            <pc:docMk/>
            <pc:sldMk cId="2625799597" sldId="1384"/>
            <ac:picMk id="9" creationId="{DA8E9A78-36D5-14DF-0ED1-D6FAC1908705}"/>
          </ac:picMkLst>
        </pc:picChg>
      </pc:sldChg>
      <pc:sldChg chg="modSp ord">
        <pc:chgData name="Binh Nguyen" userId="c999a487876b9ee2" providerId="Windows Live" clId="Web-{08FE418B-26E2-4601-B812-E08D491DFB99}" dt="2023-12-05T02:26:33.859" v="513" actId="20577"/>
        <pc:sldMkLst>
          <pc:docMk/>
          <pc:sldMk cId="3514513014" sldId="1386"/>
        </pc:sldMkLst>
        <pc:spChg chg="mod">
          <ac:chgData name="Binh Nguyen" userId="c999a487876b9ee2" providerId="Windows Live" clId="Web-{08FE418B-26E2-4601-B812-E08D491DFB99}" dt="2023-12-05T02:26:33.859" v="513" actId="20577"/>
          <ac:spMkLst>
            <pc:docMk/>
            <pc:sldMk cId="3514513014" sldId="1386"/>
            <ac:spMk id="13" creationId="{D37ED087-8F44-71D5-F9EA-F6DA70610428}"/>
          </ac:spMkLst>
        </pc:spChg>
      </pc:sldChg>
      <pc:sldChg chg="addSp delSp modSp">
        <pc:chgData name="Binh Nguyen" userId="c999a487876b9ee2" providerId="Windows Live" clId="Web-{08FE418B-26E2-4601-B812-E08D491DFB99}" dt="2023-12-05T02:03:19.599" v="433" actId="20577"/>
        <pc:sldMkLst>
          <pc:docMk/>
          <pc:sldMk cId="1040017328" sldId="1387"/>
        </pc:sldMkLst>
        <pc:spChg chg="add del mod">
          <ac:chgData name="Binh Nguyen" userId="c999a487876b9ee2" providerId="Windows Live" clId="Web-{08FE418B-26E2-4601-B812-E08D491DFB99}" dt="2023-12-05T02:03:19.599" v="433" actId="20577"/>
          <ac:spMkLst>
            <pc:docMk/>
            <pc:sldMk cId="1040017328" sldId="1387"/>
            <ac:spMk id="13" creationId="{D37ED087-8F44-71D5-F9EA-F6DA70610428}"/>
          </ac:spMkLst>
        </pc:spChg>
      </pc:sldChg>
      <pc:sldChg chg="modSp">
        <pc:chgData name="Binh Nguyen" userId="c999a487876b9ee2" providerId="Windows Live" clId="Web-{08FE418B-26E2-4601-B812-E08D491DFB99}" dt="2023-12-05T02:01:46.455" v="409" actId="1076"/>
        <pc:sldMkLst>
          <pc:docMk/>
          <pc:sldMk cId="2182610158" sldId="1388"/>
        </pc:sldMkLst>
        <pc:spChg chg="mod">
          <ac:chgData name="Binh Nguyen" userId="c999a487876b9ee2" providerId="Windows Live" clId="Web-{08FE418B-26E2-4601-B812-E08D491DFB99}" dt="2023-12-05T02:01:46.455" v="409" actId="1076"/>
          <ac:spMkLst>
            <pc:docMk/>
            <pc:sldMk cId="2182610158" sldId="1388"/>
            <ac:spMk id="2" creationId="{E2D110C8-02F4-46E3-7DFF-94284214D654}"/>
          </ac:spMkLst>
        </pc:spChg>
      </pc:sldChg>
      <pc:sldChg chg="addSp delSp modSp add ord replId">
        <pc:chgData name="Binh Nguyen" userId="c999a487876b9ee2" providerId="Windows Live" clId="Web-{08FE418B-26E2-4601-B812-E08D491DFB99}" dt="2023-12-05T02:34:18.623" v="635" actId="20577"/>
        <pc:sldMkLst>
          <pc:docMk/>
          <pc:sldMk cId="1702488707" sldId="1389"/>
        </pc:sldMkLst>
        <pc:spChg chg="add del mod">
          <ac:chgData name="Binh Nguyen" userId="c999a487876b9ee2" providerId="Windows Live" clId="Web-{08FE418B-26E2-4601-B812-E08D491DFB99}" dt="2023-12-05T02:32:59.933" v="603" actId="20577"/>
          <ac:spMkLst>
            <pc:docMk/>
            <pc:sldMk cId="1702488707" sldId="1389"/>
            <ac:spMk id="2" creationId="{202E623C-A86C-DF0B-5050-9259A3151619}"/>
          </ac:spMkLst>
        </pc:spChg>
        <pc:spChg chg="mod">
          <ac:chgData name="Binh Nguyen" userId="c999a487876b9ee2" providerId="Windows Live" clId="Web-{08FE418B-26E2-4601-B812-E08D491DFB99}" dt="2023-12-05T02:34:18.623" v="635" actId="20577"/>
          <ac:spMkLst>
            <pc:docMk/>
            <pc:sldMk cId="1702488707" sldId="1389"/>
            <ac:spMk id="11" creationId="{00000000-0000-0000-0000-000000000000}"/>
          </ac:spMkLst>
        </pc:spChg>
        <pc:picChg chg="del">
          <ac:chgData name="Binh Nguyen" userId="c999a487876b9ee2" providerId="Windows Live" clId="Web-{08FE418B-26E2-4601-B812-E08D491DFB99}" dt="2023-12-05T02:27:09.704" v="530"/>
          <ac:picMkLst>
            <pc:docMk/>
            <pc:sldMk cId="1702488707" sldId="1389"/>
            <ac:picMk id="3" creationId="{539DA3E8-0409-5C18-83EF-C77BDC785059}"/>
          </ac:picMkLst>
        </pc:picChg>
        <pc:picChg chg="add mod">
          <ac:chgData name="Binh Nguyen" userId="c999a487876b9ee2" providerId="Windows Live" clId="Web-{08FE418B-26E2-4601-B812-E08D491DFB99}" dt="2023-12-05T02:33:12.449" v="609" actId="1076"/>
          <ac:picMkLst>
            <pc:docMk/>
            <pc:sldMk cId="1702488707" sldId="1389"/>
            <ac:picMk id="5" creationId="{B93DC793-0AC8-0CE2-812C-4B37938D55A8}"/>
          </ac:picMkLst>
        </pc:picChg>
      </pc:sldChg>
      <pc:sldChg chg="modSp add replId">
        <pc:chgData name="Binh Nguyen" userId="c999a487876b9ee2" providerId="Windows Live" clId="Web-{08FE418B-26E2-4601-B812-E08D491DFB99}" dt="2023-12-05T02:36:39.955" v="671" actId="20577"/>
        <pc:sldMkLst>
          <pc:docMk/>
          <pc:sldMk cId="3297549967" sldId="1390"/>
        </pc:sldMkLst>
        <pc:spChg chg="mod">
          <ac:chgData name="Binh Nguyen" userId="c999a487876b9ee2" providerId="Windows Live" clId="Web-{08FE418B-26E2-4601-B812-E08D491DFB99}" dt="2023-12-05T02:36:39.955" v="671" actId="20577"/>
          <ac:spMkLst>
            <pc:docMk/>
            <pc:sldMk cId="3297549967" sldId="1390"/>
            <ac:spMk id="11" creationId="{00000000-0000-0000-0000-000000000000}"/>
          </ac:spMkLst>
        </pc:spChg>
      </pc:sldChg>
      <pc:sldChg chg="addSp delSp modSp add replId">
        <pc:chgData name="Binh Nguyen" userId="c999a487876b9ee2" providerId="Windows Live" clId="Web-{08FE418B-26E2-4601-B812-E08D491DFB99}" dt="2023-12-05T06:27:05.270" v="993" actId="20577"/>
        <pc:sldMkLst>
          <pc:docMk/>
          <pc:sldMk cId="2747598831" sldId="1391"/>
        </pc:sldMkLst>
        <pc:spChg chg="add del mod">
          <ac:chgData name="Binh Nguyen" userId="c999a487876b9ee2" providerId="Windows Live" clId="Web-{08FE418B-26E2-4601-B812-E08D491DFB99}" dt="2023-12-05T06:18:26.052" v="800"/>
          <ac:spMkLst>
            <pc:docMk/>
            <pc:sldMk cId="2747598831" sldId="1391"/>
            <ac:spMk id="2" creationId="{1E77021B-AB84-6CE4-8985-66C90234CC3B}"/>
          </ac:spMkLst>
        </pc:spChg>
        <pc:spChg chg="del mod">
          <ac:chgData name="Binh Nguyen" userId="c999a487876b9ee2" providerId="Windows Live" clId="Web-{08FE418B-26E2-4601-B812-E08D491DFB99}" dt="2023-12-05T05:45:07.041" v="755"/>
          <ac:spMkLst>
            <pc:docMk/>
            <pc:sldMk cId="2747598831" sldId="1391"/>
            <ac:spMk id="2" creationId="{202E623C-A86C-DF0B-5050-9259A3151619}"/>
          </ac:spMkLst>
        </pc:spChg>
        <pc:spChg chg="add del mod">
          <ac:chgData name="Binh Nguyen" userId="c999a487876b9ee2" providerId="Windows Live" clId="Web-{08FE418B-26E2-4601-B812-E08D491DFB99}" dt="2023-12-05T06:18:29.787" v="804"/>
          <ac:spMkLst>
            <pc:docMk/>
            <pc:sldMk cId="2747598831" sldId="1391"/>
            <ac:spMk id="3" creationId="{B8CA7DB0-7FA6-454B-115C-1554AB51FD19}"/>
          </ac:spMkLst>
        </pc:spChg>
        <pc:spChg chg="add del mod">
          <ac:chgData name="Binh Nguyen" userId="c999a487876b9ee2" providerId="Windows Live" clId="Web-{08FE418B-26E2-4601-B812-E08D491DFB99}" dt="2023-12-05T06:18:47.865" v="810"/>
          <ac:spMkLst>
            <pc:docMk/>
            <pc:sldMk cId="2747598831" sldId="1391"/>
            <ac:spMk id="5" creationId="{F61D10A1-40CB-16B9-6F30-0E0419F0E290}"/>
          </ac:spMkLst>
        </pc:spChg>
        <pc:spChg chg="add del mod">
          <ac:chgData name="Binh Nguyen" userId="c999a487876b9ee2" providerId="Windows Live" clId="Web-{08FE418B-26E2-4601-B812-E08D491DFB99}" dt="2023-12-05T05:45:03.479" v="754"/>
          <ac:spMkLst>
            <pc:docMk/>
            <pc:sldMk cId="2747598831" sldId="1391"/>
            <ac:spMk id="6" creationId="{60293128-5C91-2455-1C5B-11381010E90D}"/>
          </ac:spMkLst>
        </pc:spChg>
        <pc:spChg chg="add mod">
          <ac:chgData name="Binh Nguyen" userId="c999a487876b9ee2" providerId="Windows Live" clId="Web-{08FE418B-26E2-4601-B812-E08D491DFB99}" dt="2023-12-05T06:25:18.892" v="935" actId="1076"/>
          <ac:spMkLst>
            <pc:docMk/>
            <pc:sldMk cId="2747598831" sldId="1391"/>
            <ac:spMk id="7" creationId="{A7D46B7C-65AA-94A3-983A-943728AC4F4E}"/>
          </ac:spMkLst>
        </pc:spChg>
        <pc:spChg chg="add mod">
          <ac:chgData name="Binh Nguyen" userId="c999a487876b9ee2" providerId="Windows Live" clId="Web-{08FE418B-26E2-4601-B812-E08D491DFB99}" dt="2023-12-05T06:25:26.220" v="944" actId="20577"/>
          <ac:spMkLst>
            <pc:docMk/>
            <pc:sldMk cId="2747598831" sldId="1391"/>
            <ac:spMk id="8" creationId="{FDFE7420-0436-B358-9E24-7C38E5721718}"/>
          </ac:spMkLst>
        </pc:spChg>
        <pc:spChg chg="mod">
          <ac:chgData name="Binh Nguyen" userId="c999a487876b9ee2" providerId="Windows Live" clId="Web-{08FE418B-26E2-4601-B812-E08D491DFB99}" dt="2023-12-05T06:27:05.270" v="993" actId="20577"/>
          <ac:spMkLst>
            <pc:docMk/>
            <pc:sldMk cId="2747598831" sldId="1391"/>
            <ac:spMk id="11" creationId="{00000000-0000-0000-0000-000000000000}"/>
          </ac:spMkLst>
        </pc:spChg>
        <pc:picChg chg="del">
          <ac:chgData name="Binh Nguyen" userId="c999a487876b9ee2" providerId="Windows Live" clId="Web-{08FE418B-26E2-4601-B812-E08D491DFB99}" dt="2023-12-05T05:37:03.622" v="706"/>
          <ac:picMkLst>
            <pc:docMk/>
            <pc:sldMk cId="2747598831" sldId="1391"/>
            <ac:picMk id="3" creationId="{9CFD8341-0A8B-B0F9-B3EC-D5F7E873FC32}"/>
          </ac:picMkLst>
        </pc:picChg>
        <pc:picChg chg="add mod">
          <ac:chgData name="Binh Nguyen" userId="c999a487876b9ee2" providerId="Windows Live" clId="Web-{08FE418B-26E2-4601-B812-E08D491DFB99}" dt="2023-12-05T06:25:28.783" v="945" actId="1076"/>
          <ac:picMkLst>
            <pc:docMk/>
            <pc:sldMk cId="2747598831" sldId="1391"/>
            <ac:picMk id="9" creationId="{7A566D9E-B5A4-B652-957F-DAB7F3288166}"/>
          </ac:picMkLst>
        </pc:picChg>
        <pc:picChg chg="add mod">
          <ac:chgData name="Binh Nguyen" userId="c999a487876b9ee2" providerId="Windows Live" clId="Web-{08FE418B-26E2-4601-B812-E08D491DFB99}" dt="2023-12-05T06:26:04.924" v="951" actId="14100"/>
          <ac:picMkLst>
            <pc:docMk/>
            <pc:sldMk cId="2747598831" sldId="1391"/>
            <ac:picMk id="10" creationId="{9B518949-4417-1333-AF0C-484AAE1C91D1}"/>
          </ac:picMkLst>
        </pc:picChg>
      </pc:sldChg>
      <pc:sldChg chg="addSp delSp modSp add replId">
        <pc:chgData name="Binh Nguyen" userId="c999a487876b9ee2" providerId="Windows Live" clId="Web-{08FE418B-26E2-4601-B812-E08D491DFB99}" dt="2023-12-05T06:38:25.445" v="1160" actId="14100"/>
        <pc:sldMkLst>
          <pc:docMk/>
          <pc:sldMk cId="2377570010" sldId="1392"/>
        </pc:sldMkLst>
        <pc:spChg chg="add mod">
          <ac:chgData name="Binh Nguyen" userId="c999a487876b9ee2" providerId="Windows Live" clId="Web-{08FE418B-26E2-4601-B812-E08D491DFB99}" dt="2023-12-05T06:33:01.702" v="1124" actId="20577"/>
          <ac:spMkLst>
            <pc:docMk/>
            <pc:sldMk cId="2377570010" sldId="1392"/>
            <ac:spMk id="3" creationId="{E34D8A72-3614-7D9F-256C-776792F76585}"/>
          </ac:spMkLst>
        </pc:spChg>
        <pc:spChg chg="del mod">
          <ac:chgData name="Binh Nguyen" userId="c999a487876b9ee2" providerId="Windows Live" clId="Web-{08FE418B-26E2-4601-B812-E08D491DFB99}" dt="2023-12-05T06:29:34.711" v="1066"/>
          <ac:spMkLst>
            <pc:docMk/>
            <pc:sldMk cId="2377570010" sldId="1392"/>
            <ac:spMk id="8" creationId="{FDFE7420-0436-B358-9E24-7C38E5721718}"/>
          </ac:spMkLst>
        </pc:spChg>
        <pc:picChg chg="add del mod">
          <ac:chgData name="Binh Nguyen" userId="c999a487876b9ee2" providerId="Windows Live" clId="Web-{08FE418B-26E2-4601-B812-E08D491DFB99}" dt="2023-12-05T06:31:34.402" v="1094"/>
          <ac:picMkLst>
            <pc:docMk/>
            <pc:sldMk cId="2377570010" sldId="1392"/>
            <ac:picMk id="5" creationId="{902DBB26-DD9A-AF76-7992-B426687F296C}"/>
          </ac:picMkLst>
        </pc:picChg>
        <pc:picChg chg="add mod">
          <ac:chgData name="Binh Nguyen" userId="c999a487876b9ee2" providerId="Windows Live" clId="Web-{08FE418B-26E2-4601-B812-E08D491DFB99}" dt="2023-12-05T06:38:25.445" v="1160" actId="14100"/>
          <ac:picMkLst>
            <pc:docMk/>
            <pc:sldMk cId="2377570010" sldId="1392"/>
            <ac:picMk id="6" creationId="{2245FE7C-A054-AE15-F910-5BA59994D33D}"/>
          </ac:picMkLst>
        </pc:picChg>
        <pc:picChg chg="add del mod">
          <ac:chgData name="Binh Nguyen" userId="c999a487876b9ee2" providerId="Windows Live" clId="Web-{08FE418B-26E2-4601-B812-E08D491DFB99}" dt="2023-12-05T06:37:10.287" v="1132"/>
          <ac:picMkLst>
            <pc:docMk/>
            <pc:sldMk cId="2377570010" sldId="1392"/>
            <ac:picMk id="7" creationId="{D3A9FA07-16CA-E980-012C-A7FED9B44AAC}"/>
          </ac:picMkLst>
        </pc:picChg>
        <pc:picChg chg="add mod">
          <ac:chgData name="Binh Nguyen" userId="c999a487876b9ee2" providerId="Windows Live" clId="Web-{08FE418B-26E2-4601-B812-E08D491DFB99}" dt="2023-12-05T06:37:15.693" v="1135" actId="1076"/>
          <ac:picMkLst>
            <pc:docMk/>
            <pc:sldMk cId="2377570010" sldId="1392"/>
            <ac:picMk id="9" creationId="{876F2725-0CD1-D6BF-7D6E-DBC4A114B0EF}"/>
          </ac:picMkLst>
        </pc:picChg>
      </pc:sldChg>
      <pc:sldChg chg="add del replId">
        <pc:chgData name="Binh Nguyen" userId="c999a487876b9ee2" providerId="Windows Live" clId="Web-{08FE418B-26E2-4601-B812-E08D491DFB99}" dt="2023-12-05T13:07:30.976" v="1330"/>
        <pc:sldMkLst>
          <pc:docMk/>
          <pc:sldMk cId="4274379301" sldId="1393"/>
        </pc:sldMkLst>
      </pc:sldChg>
    </pc:docChg>
  </pc:docChgLst>
  <pc:docChgLst>
    <pc:chgData name="Binh Nguyen" userId="c999a487876b9ee2" providerId="Windows Live" clId="Web-{4F8AFC0B-8C42-4A8E-9F1D-8F3D45976A61}"/>
    <pc:docChg chg="addSld delSld modSld sldOrd">
      <pc:chgData name="Binh Nguyen" userId="c999a487876b9ee2" providerId="Windows Live" clId="Web-{4F8AFC0B-8C42-4A8E-9F1D-8F3D45976A61}" dt="2023-12-07T04:26:01.230" v="515" actId="20577"/>
      <pc:docMkLst>
        <pc:docMk/>
      </pc:docMkLst>
      <pc:sldChg chg="modSp">
        <pc:chgData name="Binh Nguyen" userId="c999a487876b9ee2" providerId="Windows Live" clId="Web-{4F8AFC0B-8C42-4A8E-9F1D-8F3D45976A61}" dt="2023-12-07T03:00:46.297" v="0" actId="20577"/>
        <pc:sldMkLst>
          <pc:docMk/>
          <pc:sldMk cId="677440063" sldId="1366"/>
        </pc:sldMkLst>
        <pc:spChg chg="mod">
          <ac:chgData name="Binh Nguyen" userId="c999a487876b9ee2" providerId="Windows Live" clId="Web-{4F8AFC0B-8C42-4A8E-9F1D-8F3D45976A61}" dt="2023-12-07T03:00:46.297" v="0" actId="20577"/>
          <ac:spMkLst>
            <pc:docMk/>
            <pc:sldMk cId="677440063" sldId="1366"/>
            <ac:spMk id="6" creationId="{30B668F3-0935-4FB4-9C3E-7049599849CE}"/>
          </ac:spMkLst>
        </pc:spChg>
      </pc:sldChg>
      <pc:sldChg chg="modSp">
        <pc:chgData name="Binh Nguyen" userId="c999a487876b9ee2" providerId="Windows Live" clId="Web-{4F8AFC0B-8C42-4A8E-9F1D-8F3D45976A61}" dt="2023-12-07T04:24:40.524" v="499" actId="20577"/>
        <pc:sldMkLst>
          <pc:docMk/>
          <pc:sldMk cId="4005493455" sldId="1367"/>
        </pc:sldMkLst>
        <pc:spChg chg="mod">
          <ac:chgData name="Binh Nguyen" userId="c999a487876b9ee2" providerId="Windows Live" clId="Web-{4F8AFC0B-8C42-4A8E-9F1D-8F3D45976A61}" dt="2023-12-07T04:24:40.524" v="499" actId="20577"/>
          <ac:spMkLst>
            <pc:docMk/>
            <pc:sldMk cId="4005493455" sldId="1367"/>
            <ac:spMk id="13" creationId="{B7340548-F847-4AF8-9931-158E7ADEE759}"/>
          </ac:spMkLst>
        </pc:spChg>
        <pc:spChg chg="mod">
          <ac:chgData name="Binh Nguyen" userId="c999a487876b9ee2" providerId="Windows Live" clId="Web-{4F8AFC0B-8C42-4A8E-9F1D-8F3D45976A61}" dt="2023-12-07T03:01:42.971" v="10" actId="20577"/>
          <ac:spMkLst>
            <pc:docMk/>
            <pc:sldMk cId="4005493455" sldId="1367"/>
            <ac:spMk id="14" creationId="{4785E8B0-ED57-44C9-85E1-B3CF4D3FBF14}"/>
          </ac:spMkLst>
        </pc:spChg>
        <pc:spChg chg="mod">
          <ac:chgData name="Binh Nguyen" userId="c999a487876b9ee2" providerId="Windows Live" clId="Web-{4F8AFC0B-8C42-4A8E-9F1D-8F3D45976A61}" dt="2023-12-07T03:12:23.058" v="83" actId="20577"/>
          <ac:spMkLst>
            <pc:docMk/>
            <pc:sldMk cId="4005493455" sldId="1367"/>
            <ac:spMk id="16" creationId="{00000000-0000-0000-0000-000000000000}"/>
          </ac:spMkLst>
        </pc:spChg>
        <pc:spChg chg="mod">
          <ac:chgData name="Binh Nguyen" userId="c999a487876b9ee2" providerId="Windows Live" clId="Web-{4F8AFC0B-8C42-4A8E-9F1D-8F3D45976A61}" dt="2023-12-07T03:12:25.933" v="84" actId="20577"/>
          <ac:spMkLst>
            <pc:docMk/>
            <pc:sldMk cId="4005493455" sldId="1367"/>
            <ac:spMk id="17" creationId="{00000000-0000-0000-0000-000000000000}"/>
          </ac:spMkLst>
        </pc:spChg>
        <pc:spChg chg="mod">
          <ac:chgData name="Binh Nguyen" userId="c999a487876b9ee2" providerId="Windows Live" clId="Web-{4F8AFC0B-8C42-4A8E-9F1D-8F3D45976A61}" dt="2023-12-07T03:12:12.886" v="81" actId="20577"/>
          <ac:spMkLst>
            <pc:docMk/>
            <pc:sldMk cId="4005493455" sldId="1367"/>
            <ac:spMk id="19" creationId="{00000000-0000-0000-0000-000000000000}"/>
          </ac:spMkLst>
        </pc:spChg>
        <pc:spChg chg="mod">
          <ac:chgData name="Binh Nguyen" userId="c999a487876b9ee2" providerId="Windows Live" clId="Web-{4F8AFC0B-8C42-4A8E-9F1D-8F3D45976A61}" dt="2023-12-07T04:24:22.414" v="494" actId="20577"/>
          <ac:spMkLst>
            <pc:docMk/>
            <pc:sldMk cId="4005493455" sldId="1367"/>
            <ac:spMk id="21" creationId="{00000000-0000-0000-0000-000000000000}"/>
          </ac:spMkLst>
        </pc:spChg>
        <pc:spChg chg="mod">
          <ac:chgData name="Binh Nguyen" userId="c999a487876b9ee2" providerId="Windows Live" clId="Web-{4F8AFC0B-8C42-4A8E-9F1D-8F3D45976A61}" dt="2023-12-07T03:12:37.246" v="88" actId="20577"/>
          <ac:spMkLst>
            <pc:docMk/>
            <pc:sldMk cId="4005493455" sldId="1367"/>
            <ac:spMk id="25" creationId="{00000000-0000-0000-0000-000000000000}"/>
          </ac:spMkLst>
        </pc:spChg>
      </pc:sldChg>
      <pc:sldChg chg="modSp ord">
        <pc:chgData name="Binh Nguyen" userId="c999a487876b9ee2" providerId="Windows Live" clId="Web-{4F8AFC0B-8C42-4A8E-9F1D-8F3D45976A61}" dt="2023-12-07T04:25:34.292" v="509" actId="20577"/>
        <pc:sldMkLst>
          <pc:docMk/>
          <pc:sldMk cId="53476433" sldId="1380"/>
        </pc:sldMkLst>
        <pc:spChg chg="mod">
          <ac:chgData name="Binh Nguyen" userId="c999a487876b9ee2" providerId="Windows Live" clId="Web-{4F8AFC0B-8C42-4A8E-9F1D-8F3D45976A61}" dt="2023-12-07T04:25:34.292" v="509" actId="20577"/>
          <ac:spMkLst>
            <pc:docMk/>
            <pc:sldMk cId="53476433" sldId="1380"/>
            <ac:spMk id="11" creationId="{00000000-0000-0000-0000-000000000000}"/>
          </ac:spMkLst>
        </pc:spChg>
      </pc:sldChg>
      <pc:sldChg chg="modSp ord">
        <pc:chgData name="Binh Nguyen" userId="c999a487876b9ee2" providerId="Windows Live" clId="Web-{4F8AFC0B-8C42-4A8E-9F1D-8F3D45976A61}" dt="2023-12-07T03:13:09.920" v="91" actId="1076"/>
        <pc:sldMkLst>
          <pc:docMk/>
          <pc:sldMk cId="2205770502" sldId="1382"/>
        </pc:sldMkLst>
        <pc:spChg chg="mod">
          <ac:chgData name="Binh Nguyen" userId="c999a487876b9ee2" providerId="Windows Live" clId="Web-{4F8AFC0B-8C42-4A8E-9F1D-8F3D45976A61}" dt="2023-12-07T03:12:59.341" v="90" actId="20577"/>
          <ac:spMkLst>
            <pc:docMk/>
            <pc:sldMk cId="2205770502" sldId="1382"/>
            <ac:spMk id="2" creationId="{202E623C-A86C-DF0B-5050-9259A3151619}"/>
          </ac:spMkLst>
        </pc:spChg>
        <pc:picChg chg="mod">
          <ac:chgData name="Binh Nguyen" userId="c999a487876b9ee2" providerId="Windows Live" clId="Web-{4F8AFC0B-8C42-4A8E-9F1D-8F3D45976A61}" dt="2023-12-07T03:13:09.920" v="91" actId="1076"/>
          <ac:picMkLst>
            <pc:docMk/>
            <pc:sldMk cId="2205770502" sldId="1382"/>
            <ac:picMk id="3" creationId="{539DA3E8-0409-5C18-83EF-C77BDC785059}"/>
          </ac:picMkLst>
        </pc:picChg>
      </pc:sldChg>
      <pc:sldChg chg="addSp delSp modSp">
        <pc:chgData name="Binh Nguyen" userId="c999a487876b9ee2" providerId="Windows Live" clId="Web-{4F8AFC0B-8C42-4A8E-9F1D-8F3D45976A61}" dt="2023-12-07T03:30:56.805" v="184" actId="14100"/>
        <pc:sldMkLst>
          <pc:docMk/>
          <pc:sldMk cId="2625799597" sldId="1384"/>
        </pc:sldMkLst>
        <pc:spChg chg="add mod">
          <ac:chgData name="Binh Nguyen" userId="c999a487876b9ee2" providerId="Windows Live" clId="Web-{4F8AFC0B-8C42-4A8E-9F1D-8F3D45976A61}" dt="2023-12-07T03:27:05.343" v="165" actId="20577"/>
          <ac:spMkLst>
            <pc:docMk/>
            <pc:sldMk cId="2625799597" sldId="1384"/>
            <ac:spMk id="2" creationId="{B47980E8-89F8-5AC6-F977-65437103C16A}"/>
          </ac:spMkLst>
        </pc:spChg>
        <pc:spChg chg="del">
          <ac:chgData name="Binh Nguyen" userId="c999a487876b9ee2" providerId="Windows Live" clId="Web-{4F8AFC0B-8C42-4A8E-9F1D-8F3D45976A61}" dt="2023-12-07T03:26:09.419" v="146"/>
          <ac:spMkLst>
            <pc:docMk/>
            <pc:sldMk cId="2625799597" sldId="1384"/>
            <ac:spMk id="5" creationId="{A0083720-3188-4AE3-64AE-916E62F253B7}"/>
          </ac:spMkLst>
        </pc:spChg>
        <pc:spChg chg="del">
          <ac:chgData name="Binh Nguyen" userId="c999a487876b9ee2" providerId="Windows Live" clId="Web-{4F8AFC0B-8C42-4A8E-9F1D-8F3D45976A61}" dt="2023-12-07T03:26:40.217" v="156"/>
          <ac:spMkLst>
            <pc:docMk/>
            <pc:sldMk cId="2625799597" sldId="1384"/>
            <ac:spMk id="8" creationId="{D9DEB29F-D15C-2366-73B1-D9D9ACE9F241}"/>
          </ac:spMkLst>
        </pc:spChg>
        <pc:picChg chg="add del mod">
          <ac:chgData name="Binh Nguyen" userId="c999a487876b9ee2" providerId="Windows Live" clId="Web-{4F8AFC0B-8C42-4A8E-9F1D-8F3D45976A61}" dt="2023-12-07T03:29:32.692" v="171"/>
          <ac:picMkLst>
            <pc:docMk/>
            <pc:sldMk cId="2625799597" sldId="1384"/>
            <ac:picMk id="3" creationId="{031ACCF3-834B-355F-954C-BC89BE07A043}"/>
          </ac:picMkLst>
        </pc:picChg>
        <pc:picChg chg="add mod">
          <ac:chgData name="Binh Nguyen" userId="c999a487876b9ee2" providerId="Windows Live" clId="Web-{4F8AFC0B-8C42-4A8E-9F1D-8F3D45976A61}" dt="2023-12-07T03:29:40.192" v="175" actId="14100"/>
          <ac:picMkLst>
            <pc:docMk/>
            <pc:sldMk cId="2625799597" sldId="1384"/>
            <ac:picMk id="6" creationId="{B335B57F-7200-150A-A3F8-B1C8950A95B8}"/>
          </ac:picMkLst>
        </pc:picChg>
        <pc:picChg chg="add del mod">
          <ac:chgData name="Binh Nguyen" userId="c999a487876b9ee2" providerId="Windows Live" clId="Web-{4F8AFC0B-8C42-4A8E-9F1D-8F3D45976A61}" dt="2023-12-07T03:30:50.383" v="180"/>
          <ac:picMkLst>
            <pc:docMk/>
            <pc:sldMk cId="2625799597" sldId="1384"/>
            <ac:picMk id="7" creationId="{26F4219B-847C-39C1-5776-7A239AFE37DB}"/>
          </ac:picMkLst>
        </pc:picChg>
        <pc:picChg chg="del mod">
          <ac:chgData name="Binh Nguyen" userId="c999a487876b9ee2" providerId="Windows Live" clId="Web-{4F8AFC0B-8C42-4A8E-9F1D-8F3D45976A61}" dt="2023-12-07T03:27:00.717" v="160"/>
          <ac:picMkLst>
            <pc:docMk/>
            <pc:sldMk cId="2625799597" sldId="1384"/>
            <ac:picMk id="9" creationId="{DA8E9A78-36D5-14DF-0ED1-D6FAC1908705}"/>
          </ac:picMkLst>
        </pc:picChg>
        <pc:picChg chg="add mod">
          <ac:chgData name="Binh Nguyen" userId="c999a487876b9ee2" providerId="Windows Live" clId="Web-{4F8AFC0B-8C42-4A8E-9F1D-8F3D45976A61}" dt="2023-12-07T03:30:56.805" v="184" actId="14100"/>
          <ac:picMkLst>
            <pc:docMk/>
            <pc:sldMk cId="2625799597" sldId="1384"/>
            <ac:picMk id="10" creationId="{808924A1-A609-73FE-A08D-FF76FE12BC2D}"/>
          </ac:picMkLst>
        </pc:picChg>
      </pc:sldChg>
      <pc:sldChg chg="del">
        <pc:chgData name="Binh Nguyen" userId="c999a487876b9ee2" providerId="Windows Live" clId="Web-{4F8AFC0B-8C42-4A8E-9F1D-8F3D45976A61}" dt="2023-12-07T04:23:51.272" v="484"/>
        <pc:sldMkLst>
          <pc:docMk/>
          <pc:sldMk cId="1795883830" sldId="1385"/>
        </pc:sldMkLst>
      </pc:sldChg>
      <pc:sldChg chg="addSp delSp modSp">
        <pc:chgData name="Binh Nguyen" userId="c999a487876b9ee2" providerId="Windows Live" clId="Web-{4F8AFC0B-8C42-4A8E-9F1D-8F3D45976A61}" dt="2023-12-07T04:26:01.230" v="515" actId="20577"/>
        <pc:sldMkLst>
          <pc:docMk/>
          <pc:sldMk cId="3514513014" sldId="1386"/>
        </pc:sldMkLst>
        <pc:spChg chg="add mod">
          <ac:chgData name="Binh Nguyen" userId="c999a487876b9ee2" providerId="Windows Live" clId="Web-{4F8AFC0B-8C42-4A8E-9F1D-8F3D45976A61}" dt="2023-12-07T04:25:19.526" v="508" actId="1076"/>
          <ac:spMkLst>
            <pc:docMk/>
            <pc:sldMk cId="3514513014" sldId="1386"/>
            <ac:spMk id="6" creationId="{ED653EE0-E6BF-1A32-258A-DD50B3766A0F}"/>
          </ac:spMkLst>
        </pc:spChg>
        <pc:spChg chg="mod">
          <ac:chgData name="Binh Nguyen" userId="c999a487876b9ee2" providerId="Windows Live" clId="Web-{4F8AFC0B-8C42-4A8E-9F1D-8F3D45976A61}" dt="2023-12-07T04:26:01.230" v="515" actId="20577"/>
          <ac:spMkLst>
            <pc:docMk/>
            <pc:sldMk cId="3514513014" sldId="1386"/>
            <ac:spMk id="11" creationId="{00000000-0000-0000-0000-000000000000}"/>
          </ac:spMkLst>
        </pc:spChg>
        <pc:spChg chg="del">
          <ac:chgData name="Binh Nguyen" userId="c999a487876b9ee2" providerId="Windows Live" clId="Web-{4F8AFC0B-8C42-4A8E-9F1D-8F3D45976A61}" dt="2023-12-07T04:20:09.373" v="455"/>
          <ac:spMkLst>
            <pc:docMk/>
            <pc:sldMk cId="3514513014" sldId="1386"/>
            <ac:spMk id="13" creationId="{D37ED087-8F44-71D5-F9EA-F6DA70610428}"/>
          </ac:spMkLst>
        </pc:spChg>
        <pc:picChg chg="add mod">
          <ac:chgData name="Binh Nguyen" userId="c999a487876b9ee2" providerId="Windows Live" clId="Web-{4F8AFC0B-8C42-4A8E-9F1D-8F3D45976A61}" dt="2023-12-07T04:25:01.712" v="503" actId="1076"/>
          <ac:picMkLst>
            <pc:docMk/>
            <pc:sldMk cId="3514513014" sldId="1386"/>
            <ac:picMk id="2" creationId="{DBB4FBC7-C02E-C567-5EFA-C9F891B496D3}"/>
          </ac:picMkLst>
        </pc:picChg>
        <pc:picChg chg="add mod">
          <ac:chgData name="Binh Nguyen" userId="c999a487876b9ee2" providerId="Windows Live" clId="Web-{4F8AFC0B-8C42-4A8E-9F1D-8F3D45976A61}" dt="2023-12-07T04:21:51.064" v="474" actId="1076"/>
          <ac:picMkLst>
            <pc:docMk/>
            <pc:sldMk cId="3514513014" sldId="1386"/>
            <ac:picMk id="3" creationId="{E5CBB83C-BA2E-36F2-D9AA-A954EEFF2063}"/>
          </ac:picMkLst>
        </pc:picChg>
        <pc:picChg chg="add mod">
          <ac:chgData name="Binh Nguyen" userId="c999a487876b9ee2" providerId="Windows Live" clId="Web-{4F8AFC0B-8C42-4A8E-9F1D-8F3D45976A61}" dt="2023-12-07T04:23:28.037" v="478" actId="1076"/>
          <ac:picMkLst>
            <pc:docMk/>
            <pc:sldMk cId="3514513014" sldId="1386"/>
            <ac:picMk id="5" creationId="{0194A3D2-0067-1A4E-07BB-4C2D1FF9E7F4}"/>
          </ac:picMkLst>
        </pc:picChg>
        <pc:picChg chg="del">
          <ac:chgData name="Binh Nguyen" userId="c999a487876b9ee2" providerId="Windows Live" clId="Web-{4F8AFC0B-8C42-4A8E-9F1D-8F3D45976A61}" dt="2023-12-07T04:20:07.513" v="454"/>
          <ac:picMkLst>
            <pc:docMk/>
            <pc:sldMk cId="3514513014" sldId="1386"/>
            <ac:picMk id="7" creationId="{64367BFC-7D83-114A-432E-157A0A677B57}"/>
          </ac:picMkLst>
        </pc:picChg>
      </pc:sldChg>
      <pc:sldChg chg="del">
        <pc:chgData name="Binh Nguyen" userId="c999a487876b9ee2" providerId="Windows Live" clId="Web-{4F8AFC0B-8C42-4A8E-9F1D-8F3D45976A61}" dt="2023-12-07T04:23:53.178" v="485"/>
        <pc:sldMkLst>
          <pc:docMk/>
          <pc:sldMk cId="1040017328" sldId="1387"/>
        </pc:sldMkLst>
      </pc:sldChg>
      <pc:sldChg chg="modSp">
        <pc:chgData name="Binh Nguyen" userId="c999a487876b9ee2" providerId="Windows Live" clId="Web-{4F8AFC0B-8C42-4A8E-9F1D-8F3D45976A61}" dt="2023-12-07T04:25:49.152" v="513" actId="20577"/>
        <pc:sldMkLst>
          <pc:docMk/>
          <pc:sldMk cId="1702488707" sldId="1389"/>
        </pc:sldMkLst>
        <pc:spChg chg="mod">
          <ac:chgData name="Binh Nguyen" userId="c999a487876b9ee2" providerId="Windows Live" clId="Web-{4F8AFC0B-8C42-4A8E-9F1D-8F3D45976A61}" dt="2023-12-07T04:25:49.152" v="513" actId="20577"/>
          <ac:spMkLst>
            <pc:docMk/>
            <pc:sldMk cId="1702488707" sldId="1389"/>
            <ac:spMk id="11" creationId="{00000000-0000-0000-0000-000000000000}"/>
          </ac:spMkLst>
        </pc:spChg>
      </pc:sldChg>
      <pc:sldChg chg="del">
        <pc:chgData name="Binh Nguyen" userId="c999a487876b9ee2" providerId="Windows Live" clId="Web-{4F8AFC0B-8C42-4A8E-9F1D-8F3D45976A61}" dt="2023-12-07T03:02:09.691" v="13"/>
        <pc:sldMkLst>
          <pc:docMk/>
          <pc:sldMk cId="3297549967" sldId="1390"/>
        </pc:sldMkLst>
      </pc:sldChg>
      <pc:sldChg chg="addSp modSp ord">
        <pc:chgData name="Binh Nguyen" userId="c999a487876b9ee2" providerId="Windows Live" clId="Web-{4F8AFC0B-8C42-4A8E-9F1D-8F3D45976A61}" dt="2023-12-07T04:25:38.198" v="510" actId="20577"/>
        <pc:sldMkLst>
          <pc:docMk/>
          <pc:sldMk cId="2747598831" sldId="1391"/>
        </pc:sldMkLst>
        <pc:spChg chg="mod">
          <ac:chgData name="Binh Nguyen" userId="c999a487876b9ee2" providerId="Windows Live" clId="Web-{4F8AFC0B-8C42-4A8E-9F1D-8F3D45976A61}" dt="2023-12-07T04:25:38.198" v="510" actId="20577"/>
          <ac:spMkLst>
            <pc:docMk/>
            <pc:sldMk cId="2747598831" sldId="1391"/>
            <ac:spMk id="11" creationId="{00000000-0000-0000-0000-000000000000}"/>
          </ac:spMkLst>
        </pc:spChg>
        <pc:picChg chg="add mod">
          <ac:chgData name="Binh Nguyen" userId="c999a487876b9ee2" providerId="Windows Live" clId="Web-{4F8AFC0B-8C42-4A8E-9F1D-8F3D45976A61}" dt="2023-12-07T03:14:42.892" v="102" actId="14100"/>
          <ac:picMkLst>
            <pc:docMk/>
            <pc:sldMk cId="2747598831" sldId="1391"/>
            <ac:picMk id="2" creationId="{2C4FB200-EA8F-28A0-F311-AEB05A611EB4}"/>
          </ac:picMkLst>
        </pc:picChg>
      </pc:sldChg>
      <pc:sldChg chg="modSp ord">
        <pc:chgData name="Binh Nguyen" userId="c999a487876b9ee2" providerId="Windows Live" clId="Web-{4F8AFC0B-8C42-4A8E-9F1D-8F3D45976A61}" dt="2023-12-07T04:25:41.651" v="511" actId="20577"/>
        <pc:sldMkLst>
          <pc:docMk/>
          <pc:sldMk cId="2377570010" sldId="1392"/>
        </pc:sldMkLst>
        <pc:spChg chg="mod">
          <ac:chgData name="Binh Nguyen" userId="c999a487876b9ee2" providerId="Windows Live" clId="Web-{4F8AFC0B-8C42-4A8E-9F1D-8F3D45976A61}" dt="2023-12-07T04:25:41.651" v="511" actId="20577"/>
          <ac:spMkLst>
            <pc:docMk/>
            <pc:sldMk cId="2377570010" sldId="1392"/>
            <ac:spMk id="11" creationId="{00000000-0000-0000-0000-000000000000}"/>
          </ac:spMkLst>
        </pc:spChg>
      </pc:sldChg>
      <pc:sldChg chg="addSp delSp modSp add">
        <pc:chgData name="Binh Nguyen" userId="c999a487876b9ee2" providerId="Windows Live" clId="Web-{4F8AFC0B-8C42-4A8E-9F1D-8F3D45976A61}" dt="2023-12-07T03:09:31.833" v="57" actId="20577"/>
        <pc:sldMkLst>
          <pc:docMk/>
          <pc:sldMk cId="1467940511" sldId="1394"/>
        </pc:sldMkLst>
        <pc:spChg chg="add del mod">
          <ac:chgData name="Binh Nguyen" userId="c999a487876b9ee2" providerId="Windows Live" clId="Web-{4F8AFC0B-8C42-4A8E-9F1D-8F3D45976A61}" dt="2023-12-07T03:03:38.241" v="21"/>
          <ac:spMkLst>
            <pc:docMk/>
            <pc:sldMk cId="1467940511" sldId="1394"/>
            <ac:spMk id="3" creationId="{DC6C8899-5621-D5F5-D975-02F4FEC60026}"/>
          </ac:spMkLst>
        </pc:spChg>
        <pc:spChg chg="add del mod">
          <ac:chgData name="Binh Nguyen" userId="c999a487876b9ee2" providerId="Windows Live" clId="Web-{4F8AFC0B-8C42-4A8E-9F1D-8F3D45976A61}" dt="2023-12-07T03:03:43.038" v="25"/>
          <ac:spMkLst>
            <pc:docMk/>
            <pc:sldMk cId="1467940511" sldId="1394"/>
            <ac:spMk id="5" creationId="{3AD9CF37-3309-25F5-66BF-8C9C4DE4EE87}"/>
          </ac:spMkLst>
        </pc:spChg>
        <pc:spChg chg="add mod">
          <ac:chgData name="Binh Nguyen" userId="c999a487876b9ee2" providerId="Windows Live" clId="Web-{4F8AFC0B-8C42-4A8E-9F1D-8F3D45976A61}" dt="2023-12-07T03:09:31.833" v="57" actId="20577"/>
          <ac:spMkLst>
            <pc:docMk/>
            <pc:sldMk cId="1467940511" sldId="1394"/>
            <ac:spMk id="6" creationId="{53C62B25-BA6D-BABF-92BD-09FFE11F7CC1}"/>
          </ac:spMkLst>
        </pc:spChg>
        <pc:spChg chg="add mod">
          <ac:chgData name="Binh Nguyen" userId="c999a487876b9ee2" providerId="Windows Live" clId="Web-{4F8AFC0B-8C42-4A8E-9F1D-8F3D45976A61}" dt="2023-12-07T03:04:12.086" v="34" actId="1076"/>
          <ac:spMkLst>
            <pc:docMk/>
            <pc:sldMk cId="1467940511" sldId="1394"/>
            <ac:spMk id="7" creationId="{57019AC2-2839-8209-ADF9-7FAB52083409}"/>
          </ac:spMkLst>
        </pc:spChg>
        <pc:spChg chg="mod">
          <ac:chgData name="Binh Nguyen" userId="c999a487876b9ee2" providerId="Windows Live" clId="Web-{4F8AFC0B-8C42-4A8E-9F1D-8F3D45976A61}" dt="2023-12-07T03:04:37.071" v="36" actId="20577"/>
          <ac:spMkLst>
            <pc:docMk/>
            <pc:sldMk cId="1467940511" sldId="1394"/>
            <ac:spMk id="11" creationId="{00000000-0000-0000-0000-000000000000}"/>
          </ac:spMkLst>
        </pc:spChg>
        <pc:picChg chg="mod">
          <ac:chgData name="Binh Nguyen" userId="c999a487876b9ee2" providerId="Windows Live" clId="Web-{4F8AFC0B-8C42-4A8E-9F1D-8F3D45976A61}" dt="2023-12-07T03:03:53.148" v="30" actId="1076"/>
          <ac:picMkLst>
            <pc:docMk/>
            <pc:sldMk cId="1467940511" sldId="1394"/>
            <ac:picMk id="16" creationId="{110A9E47-5A04-E989-BC10-B55ECD72407E}"/>
          </ac:picMkLst>
        </pc:picChg>
      </pc:sldChg>
      <pc:sldChg chg="modSp add ord">
        <pc:chgData name="Binh Nguyen" userId="c999a487876b9ee2" providerId="Windows Live" clId="Web-{4F8AFC0B-8C42-4A8E-9F1D-8F3D45976A61}" dt="2023-12-07T03:04:47.244" v="38" actId="20577"/>
        <pc:sldMkLst>
          <pc:docMk/>
          <pc:sldMk cId="2616628901" sldId="1395"/>
        </pc:sldMkLst>
        <pc:spChg chg="mod">
          <ac:chgData name="Binh Nguyen" userId="c999a487876b9ee2" providerId="Windows Live" clId="Web-{4F8AFC0B-8C42-4A8E-9F1D-8F3D45976A61}" dt="2023-12-07T03:03:30.897" v="16" actId="20577"/>
          <ac:spMkLst>
            <pc:docMk/>
            <pc:sldMk cId="2616628901" sldId="1395"/>
            <ac:spMk id="2" creationId="{A6AF2A7F-EBC4-1A58-1717-9F531FCF78B3}"/>
          </ac:spMkLst>
        </pc:spChg>
        <pc:spChg chg="mod">
          <ac:chgData name="Binh Nguyen" userId="c999a487876b9ee2" providerId="Windows Live" clId="Web-{4F8AFC0B-8C42-4A8E-9F1D-8F3D45976A61}" dt="2023-12-07T03:04:47.244" v="38" actId="20577"/>
          <ac:spMkLst>
            <pc:docMk/>
            <pc:sldMk cId="2616628901" sldId="1395"/>
            <ac:spMk id="11" creationId="{00000000-0000-0000-0000-000000000000}"/>
          </ac:spMkLst>
        </pc:spChg>
        <pc:picChg chg="mod">
          <ac:chgData name="Binh Nguyen" userId="c999a487876b9ee2" providerId="Windows Live" clId="Web-{4F8AFC0B-8C42-4A8E-9F1D-8F3D45976A61}" dt="2023-12-07T03:03:32.460" v="17" actId="1076"/>
          <ac:picMkLst>
            <pc:docMk/>
            <pc:sldMk cId="2616628901" sldId="1395"/>
            <ac:picMk id="3" creationId="{348ED4A9-5181-3ADA-33BA-E7A61A6F68B8}"/>
          </ac:picMkLst>
        </pc:picChg>
      </pc:sldChg>
      <pc:sldChg chg="addSp delSp modSp add replId">
        <pc:chgData name="Binh Nguyen" userId="c999a487876b9ee2" providerId="Windows Live" clId="Web-{4F8AFC0B-8C42-4A8E-9F1D-8F3D45976A61}" dt="2023-12-07T03:11:20.993" v="71" actId="1076"/>
        <pc:sldMkLst>
          <pc:docMk/>
          <pc:sldMk cId="216909158" sldId="1396"/>
        </pc:sldMkLst>
        <pc:spChg chg="del">
          <ac:chgData name="Binh Nguyen" userId="c999a487876b9ee2" providerId="Windows Live" clId="Web-{4F8AFC0B-8C42-4A8E-9F1D-8F3D45976A61}" dt="2023-12-07T03:08:20.455" v="46"/>
          <ac:spMkLst>
            <pc:docMk/>
            <pc:sldMk cId="216909158" sldId="1396"/>
            <ac:spMk id="2" creationId="{A6AF2A7F-EBC4-1A58-1717-9F531FCF78B3}"/>
          </ac:spMkLst>
        </pc:spChg>
        <pc:spChg chg="del mod">
          <ac:chgData name="Binh Nguyen" userId="c999a487876b9ee2" providerId="Windows Live" clId="Web-{4F8AFC0B-8C42-4A8E-9F1D-8F3D45976A61}" dt="2023-12-07T03:08:13.971" v="44"/>
          <ac:spMkLst>
            <pc:docMk/>
            <pc:sldMk cId="216909158" sldId="1396"/>
            <ac:spMk id="6" creationId="{53C62B25-BA6D-BABF-92BD-09FFE11F7CC1}"/>
          </ac:spMkLst>
        </pc:spChg>
        <pc:spChg chg="del">
          <ac:chgData name="Binh Nguyen" userId="c999a487876b9ee2" providerId="Windows Live" clId="Web-{4F8AFC0B-8C42-4A8E-9F1D-8F3D45976A61}" dt="2023-12-07T03:08:15.752" v="45"/>
          <ac:spMkLst>
            <pc:docMk/>
            <pc:sldMk cId="216909158" sldId="1396"/>
            <ac:spMk id="7" creationId="{57019AC2-2839-8209-ADF9-7FAB52083409}"/>
          </ac:spMkLst>
        </pc:spChg>
        <pc:picChg chg="add mod">
          <ac:chgData name="Binh Nguyen" userId="c999a487876b9ee2" providerId="Windows Live" clId="Web-{4F8AFC0B-8C42-4A8E-9F1D-8F3D45976A61}" dt="2023-12-07T03:11:20.993" v="71" actId="1076"/>
          <ac:picMkLst>
            <pc:docMk/>
            <pc:sldMk cId="216909158" sldId="1396"/>
            <ac:picMk id="3" creationId="{59357813-4CFD-3DB8-3519-0AD4FF53DDD6}"/>
          </ac:picMkLst>
        </pc:picChg>
        <pc:picChg chg="add del mod">
          <ac:chgData name="Binh Nguyen" userId="c999a487876b9ee2" providerId="Windows Live" clId="Web-{4F8AFC0B-8C42-4A8E-9F1D-8F3D45976A61}" dt="2023-12-07T03:11:17.337" v="69"/>
          <ac:picMkLst>
            <pc:docMk/>
            <pc:sldMk cId="216909158" sldId="1396"/>
            <ac:picMk id="8" creationId="{1E0743ED-41CD-DFBD-E543-630C55F228F3}"/>
          </ac:picMkLst>
        </pc:picChg>
        <pc:picChg chg="del">
          <ac:chgData name="Binh Nguyen" userId="c999a487876b9ee2" providerId="Windows Live" clId="Web-{4F8AFC0B-8C42-4A8E-9F1D-8F3D45976A61}" dt="2023-12-07T03:08:03.486" v="40"/>
          <ac:picMkLst>
            <pc:docMk/>
            <pc:sldMk cId="216909158" sldId="1396"/>
            <ac:picMk id="9" creationId="{AA9DA1F4-DC61-73C2-FCCA-C4D905352A0E}"/>
          </ac:picMkLst>
        </pc:picChg>
        <pc:picChg chg="del">
          <ac:chgData name="Binh Nguyen" userId="c999a487876b9ee2" providerId="Windows Live" clId="Web-{4F8AFC0B-8C42-4A8E-9F1D-8F3D45976A61}" dt="2023-12-07T03:08:25.971" v="50"/>
          <ac:picMkLst>
            <pc:docMk/>
            <pc:sldMk cId="216909158" sldId="1396"/>
            <ac:picMk id="10" creationId="{F5E1FC7B-2E42-78CD-A28D-07B4F9F101AF}"/>
          </ac:picMkLst>
        </pc:picChg>
        <pc:picChg chg="del">
          <ac:chgData name="Binh Nguyen" userId="c999a487876b9ee2" providerId="Windows Live" clId="Web-{4F8AFC0B-8C42-4A8E-9F1D-8F3D45976A61}" dt="2023-12-07T03:08:25.033" v="48"/>
          <ac:picMkLst>
            <pc:docMk/>
            <pc:sldMk cId="216909158" sldId="1396"/>
            <ac:picMk id="12" creationId="{F8826503-EBBF-6862-5843-CDF80DF7EA06}"/>
          </ac:picMkLst>
        </pc:picChg>
        <pc:picChg chg="del">
          <ac:chgData name="Binh Nguyen" userId="c999a487876b9ee2" providerId="Windows Live" clId="Web-{4F8AFC0B-8C42-4A8E-9F1D-8F3D45976A61}" dt="2023-12-07T03:08:25.658" v="49"/>
          <ac:picMkLst>
            <pc:docMk/>
            <pc:sldMk cId="216909158" sldId="1396"/>
            <ac:picMk id="13" creationId="{7DA41DEE-134D-47CF-E845-1735C49E4C6D}"/>
          </ac:picMkLst>
        </pc:picChg>
        <pc:picChg chg="del">
          <ac:chgData name="Binh Nguyen" userId="c999a487876b9ee2" providerId="Windows Live" clId="Web-{4F8AFC0B-8C42-4A8E-9F1D-8F3D45976A61}" dt="2023-12-07T03:08:07.080" v="42"/>
          <ac:picMkLst>
            <pc:docMk/>
            <pc:sldMk cId="216909158" sldId="1396"/>
            <ac:picMk id="14" creationId="{08DD2BEF-EC71-C164-18EC-8560670E862F}"/>
          </ac:picMkLst>
        </pc:picChg>
        <pc:picChg chg="del">
          <ac:chgData name="Binh Nguyen" userId="c999a487876b9ee2" providerId="Windows Live" clId="Web-{4F8AFC0B-8C42-4A8E-9F1D-8F3D45976A61}" dt="2023-12-07T03:08:05.205" v="41"/>
          <ac:picMkLst>
            <pc:docMk/>
            <pc:sldMk cId="216909158" sldId="1396"/>
            <ac:picMk id="16" creationId="{110A9E47-5A04-E989-BC10-B55ECD72407E}"/>
          </ac:picMkLst>
        </pc:picChg>
      </pc:sldChg>
      <pc:sldChg chg="addSp delSp modSp add replId">
        <pc:chgData name="Binh Nguyen" userId="c999a487876b9ee2" providerId="Windows Live" clId="Web-{4F8AFC0B-8C42-4A8E-9F1D-8F3D45976A61}" dt="2023-12-07T04:25:45.527" v="512" actId="20577"/>
        <pc:sldMkLst>
          <pc:docMk/>
          <pc:sldMk cId="1121540553" sldId="1397"/>
        </pc:sldMkLst>
        <pc:spChg chg="del mod">
          <ac:chgData name="Binh Nguyen" userId="c999a487876b9ee2" providerId="Windows Live" clId="Web-{4F8AFC0B-8C42-4A8E-9F1D-8F3D45976A61}" dt="2023-12-07T03:15:24.206" v="107"/>
          <ac:spMkLst>
            <pc:docMk/>
            <pc:sldMk cId="1121540553" sldId="1397"/>
            <ac:spMk id="3" creationId="{E34D8A72-3614-7D9F-256C-776792F76585}"/>
          </ac:spMkLst>
        </pc:spChg>
        <pc:spChg chg="add del mod">
          <ac:chgData name="Binh Nguyen" userId="c999a487876b9ee2" providerId="Windows Live" clId="Web-{4F8AFC0B-8C42-4A8E-9F1D-8F3D45976A61}" dt="2023-12-07T03:24:49.244" v="136"/>
          <ac:spMkLst>
            <pc:docMk/>
            <pc:sldMk cId="1121540553" sldId="1397"/>
            <ac:spMk id="8" creationId="{6F211752-2268-2B5E-861C-3393C22F11E2}"/>
          </ac:spMkLst>
        </pc:spChg>
        <pc:spChg chg="mod">
          <ac:chgData name="Binh Nguyen" userId="c999a487876b9ee2" providerId="Windows Live" clId="Web-{4F8AFC0B-8C42-4A8E-9F1D-8F3D45976A61}" dt="2023-12-07T04:25:45.527" v="512" actId="20577"/>
          <ac:spMkLst>
            <pc:docMk/>
            <pc:sldMk cId="1121540553" sldId="1397"/>
            <ac:spMk id="11" creationId="{00000000-0000-0000-0000-000000000000}"/>
          </ac:spMkLst>
        </pc:spChg>
        <pc:spChg chg="add mod">
          <ac:chgData name="Binh Nguyen" userId="c999a487876b9ee2" providerId="Windows Live" clId="Web-{4F8AFC0B-8C42-4A8E-9F1D-8F3D45976A61}" dt="2023-12-07T03:25:13.557" v="145" actId="1076"/>
          <ac:spMkLst>
            <pc:docMk/>
            <pc:sldMk cId="1121540553" sldId="1397"/>
            <ac:spMk id="12" creationId="{636DC2ED-1884-6237-F657-2F17B81066A0}"/>
          </ac:spMkLst>
        </pc:spChg>
        <pc:picChg chg="add del mod">
          <ac:chgData name="Binh Nguyen" userId="c999a487876b9ee2" providerId="Windows Live" clId="Web-{4F8AFC0B-8C42-4A8E-9F1D-8F3D45976A61}" dt="2023-12-07T03:18:21.307" v="113"/>
          <ac:picMkLst>
            <pc:docMk/>
            <pc:sldMk cId="1121540553" sldId="1397"/>
            <ac:picMk id="2" creationId="{62E5C01E-CE1B-FB88-7040-D3C03EF25696}"/>
          </ac:picMkLst>
        </pc:picChg>
        <pc:picChg chg="add del mod">
          <ac:chgData name="Binh Nguyen" userId="c999a487876b9ee2" providerId="Windows Live" clId="Web-{4F8AFC0B-8C42-4A8E-9F1D-8F3D45976A61}" dt="2023-12-07T03:23:08.505" v="121"/>
          <ac:picMkLst>
            <pc:docMk/>
            <pc:sldMk cId="1121540553" sldId="1397"/>
            <ac:picMk id="5" creationId="{FCDC1379-B48C-F71A-B3B9-3F9C5E4A4B02}"/>
          </ac:picMkLst>
        </pc:picChg>
        <pc:picChg chg="del">
          <ac:chgData name="Binh Nguyen" userId="c999a487876b9ee2" providerId="Windows Live" clId="Web-{4F8AFC0B-8C42-4A8E-9F1D-8F3D45976A61}" dt="2023-12-07T03:15:20.112" v="104"/>
          <ac:picMkLst>
            <pc:docMk/>
            <pc:sldMk cId="1121540553" sldId="1397"/>
            <ac:picMk id="6" creationId="{2245FE7C-A054-AE15-F910-5BA59994D33D}"/>
          </ac:picMkLst>
        </pc:picChg>
        <pc:picChg chg="add mod">
          <ac:chgData name="Binh Nguyen" userId="c999a487876b9ee2" providerId="Windows Live" clId="Web-{4F8AFC0B-8C42-4A8E-9F1D-8F3D45976A61}" dt="2023-12-07T03:23:20.084" v="128" actId="1076"/>
          <ac:picMkLst>
            <pc:docMk/>
            <pc:sldMk cId="1121540553" sldId="1397"/>
            <ac:picMk id="7" creationId="{FC9CA645-A1A2-DEE8-D1B0-BB97DB2B2827}"/>
          </ac:picMkLst>
        </pc:picChg>
        <pc:picChg chg="del">
          <ac:chgData name="Binh Nguyen" userId="c999a487876b9ee2" providerId="Windows Live" clId="Web-{4F8AFC0B-8C42-4A8E-9F1D-8F3D45976A61}" dt="2023-12-07T03:15:20.847" v="105"/>
          <ac:picMkLst>
            <pc:docMk/>
            <pc:sldMk cId="1121540553" sldId="1397"/>
            <ac:picMk id="9" creationId="{876F2725-0CD1-D6BF-7D6E-DBC4A114B0EF}"/>
          </ac:picMkLst>
        </pc:picChg>
      </pc:sldChg>
      <pc:sldChg chg="addSp delSp modSp add replId">
        <pc:chgData name="Binh Nguyen" userId="c999a487876b9ee2" providerId="Windows Live" clId="Web-{4F8AFC0B-8C42-4A8E-9F1D-8F3D45976A61}" dt="2023-12-07T03:55:53.238" v="302" actId="20577"/>
        <pc:sldMkLst>
          <pc:docMk/>
          <pc:sldMk cId="825035361" sldId="1398"/>
        </pc:sldMkLst>
        <pc:spChg chg="del">
          <ac:chgData name="Binh Nguyen" userId="c999a487876b9ee2" providerId="Windows Live" clId="Web-{4F8AFC0B-8C42-4A8E-9F1D-8F3D45976A61}" dt="2023-12-07T03:31:37.978" v="201"/>
          <ac:spMkLst>
            <pc:docMk/>
            <pc:sldMk cId="825035361" sldId="1398"/>
            <ac:spMk id="2" creationId="{B47980E8-89F8-5AC6-F977-65437103C16A}"/>
          </ac:spMkLst>
        </pc:spChg>
        <pc:spChg chg="add mod">
          <ac:chgData name="Binh Nguyen" userId="c999a487876b9ee2" providerId="Windows Live" clId="Web-{4F8AFC0B-8C42-4A8E-9F1D-8F3D45976A61}" dt="2023-12-07T03:55:53.238" v="302" actId="20577"/>
          <ac:spMkLst>
            <pc:docMk/>
            <pc:sldMk cId="825035361" sldId="1398"/>
            <ac:spMk id="5" creationId="{FF033CF2-3211-596D-45B3-6BBB06D27269}"/>
          </ac:spMkLst>
        </pc:spChg>
        <pc:spChg chg="mod">
          <ac:chgData name="Binh Nguyen" userId="c999a487876b9ee2" providerId="Windows Live" clId="Web-{4F8AFC0B-8C42-4A8E-9F1D-8F3D45976A61}" dt="2023-12-07T03:32:46.168" v="212" actId="20577"/>
          <ac:spMkLst>
            <pc:docMk/>
            <pc:sldMk cId="825035361" sldId="1398"/>
            <ac:spMk id="11" creationId="{00000000-0000-0000-0000-000000000000}"/>
          </ac:spMkLst>
        </pc:spChg>
        <pc:picChg chg="add mod">
          <ac:chgData name="Binh Nguyen" userId="c999a487876b9ee2" providerId="Windows Live" clId="Web-{4F8AFC0B-8C42-4A8E-9F1D-8F3D45976A61}" dt="2023-12-07T03:54:21.735" v="289" actId="1076"/>
          <ac:picMkLst>
            <pc:docMk/>
            <pc:sldMk cId="825035361" sldId="1398"/>
            <ac:picMk id="3" creationId="{BD235EC9-D5CE-8485-8C0B-572485F75AF3}"/>
          </ac:picMkLst>
        </pc:picChg>
        <pc:picChg chg="del">
          <ac:chgData name="Binh Nguyen" userId="c999a487876b9ee2" providerId="Windows Live" clId="Web-{4F8AFC0B-8C42-4A8E-9F1D-8F3D45976A61}" dt="2023-12-07T03:31:39.072" v="202"/>
          <ac:picMkLst>
            <pc:docMk/>
            <pc:sldMk cId="825035361" sldId="1398"/>
            <ac:picMk id="6" creationId="{B335B57F-7200-150A-A3F8-B1C8950A95B8}"/>
          </ac:picMkLst>
        </pc:picChg>
        <pc:picChg chg="del">
          <ac:chgData name="Binh Nguyen" userId="c999a487876b9ee2" providerId="Windows Live" clId="Web-{4F8AFC0B-8C42-4A8E-9F1D-8F3D45976A61}" dt="2023-12-07T03:31:40.041" v="203"/>
          <ac:picMkLst>
            <pc:docMk/>
            <pc:sldMk cId="825035361" sldId="1398"/>
            <ac:picMk id="10" creationId="{808924A1-A609-73FE-A08D-FF76FE12BC2D}"/>
          </ac:picMkLst>
        </pc:picChg>
      </pc:sldChg>
      <pc:sldChg chg="addSp modSp add ord replId">
        <pc:chgData name="Binh Nguyen" userId="c999a487876b9ee2" providerId="Windows Live" clId="Web-{4F8AFC0B-8C42-4A8E-9F1D-8F3D45976A61}" dt="2023-12-07T03:49:30.973" v="286" actId="20577"/>
        <pc:sldMkLst>
          <pc:docMk/>
          <pc:sldMk cId="1358667932" sldId="1399"/>
        </pc:sldMkLst>
        <pc:spChg chg="add mod">
          <ac:chgData name="Binh Nguyen" userId="c999a487876b9ee2" providerId="Windows Live" clId="Web-{4F8AFC0B-8C42-4A8E-9F1D-8F3D45976A61}" dt="2023-12-07T03:49:30.973" v="286" actId="20577"/>
          <ac:spMkLst>
            <pc:docMk/>
            <pc:sldMk cId="1358667932" sldId="1399"/>
            <ac:spMk id="2" creationId="{1CBDF930-CF9A-B562-55BC-5EFD9D296AD2}"/>
          </ac:spMkLst>
        </pc:spChg>
        <pc:picChg chg="add mod">
          <ac:chgData name="Binh Nguyen" userId="c999a487876b9ee2" providerId="Windows Live" clId="Web-{4F8AFC0B-8C42-4A8E-9F1D-8F3D45976A61}" dt="2023-12-07T03:41:59.112" v="244" actId="1076"/>
          <ac:picMkLst>
            <pc:docMk/>
            <pc:sldMk cId="1358667932" sldId="1399"/>
            <ac:picMk id="3" creationId="{3F0853BB-5777-C9D0-62D9-3F569A8AB0F5}"/>
          </ac:picMkLst>
        </pc:picChg>
      </pc:sldChg>
      <pc:sldChg chg="addSp delSp modSp add ord replId">
        <pc:chgData name="Binh Nguyen" userId="c999a487876b9ee2" providerId="Windows Live" clId="Web-{4F8AFC0B-8C42-4A8E-9F1D-8F3D45976A61}" dt="2023-12-07T04:06:53.467" v="344" actId="20577"/>
        <pc:sldMkLst>
          <pc:docMk/>
          <pc:sldMk cId="1619536040" sldId="1400"/>
        </pc:sldMkLst>
        <pc:spChg chg="mod">
          <ac:chgData name="Binh Nguyen" userId="c999a487876b9ee2" providerId="Windows Live" clId="Web-{4F8AFC0B-8C42-4A8E-9F1D-8F3D45976A61}" dt="2023-12-07T03:44:11.289" v="275" actId="20577"/>
          <ac:spMkLst>
            <pc:docMk/>
            <pc:sldMk cId="1619536040" sldId="1400"/>
            <ac:spMk id="2" creationId="{1CBDF930-CF9A-B562-55BC-5EFD9D296AD2}"/>
          </ac:spMkLst>
        </pc:spChg>
        <pc:spChg chg="mod">
          <ac:chgData name="Binh Nguyen" userId="c999a487876b9ee2" providerId="Windows Live" clId="Web-{4F8AFC0B-8C42-4A8E-9F1D-8F3D45976A61}" dt="2023-12-07T04:06:53.467" v="344" actId="20577"/>
          <ac:spMkLst>
            <pc:docMk/>
            <pc:sldMk cId="1619536040" sldId="1400"/>
            <ac:spMk id="11" creationId="{00000000-0000-0000-0000-000000000000}"/>
          </ac:spMkLst>
        </pc:spChg>
        <pc:picChg chg="del">
          <ac:chgData name="Binh Nguyen" userId="c999a487876b9ee2" providerId="Windows Live" clId="Web-{4F8AFC0B-8C42-4A8E-9F1D-8F3D45976A61}" dt="2023-12-07T03:43:21.443" v="270"/>
          <ac:picMkLst>
            <pc:docMk/>
            <pc:sldMk cId="1619536040" sldId="1400"/>
            <ac:picMk id="3" creationId="{3F0853BB-5777-C9D0-62D9-3F569A8AB0F5}"/>
          </ac:picMkLst>
        </pc:picChg>
        <pc:picChg chg="add mod">
          <ac:chgData name="Binh Nguyen" userId="c999a487876b9ee2" providerId="Windows Live" clId="Web-{4F8AFC0B-8C42-4A8E-9F1D-8F3D45976A61}" dt="2023-12-07T03:46:02.215" v="279" actId="1076"/>
          <ac:picMkLst>
            <pc:docMk/>
            <pc:sldMk cId="1619536040" sldId="1400"/>
            <ac:picMk id="5" creationId="{2721EC62-0569-13F2-5C87-2867E7AF7057}"/>
          </ac:picMkLst>
        </pc:picChg>
        <pc:picChg chg="add mod">
          <ac:chgData name="Binh Nguyen" userId="c999a487876b9ee2" providerId="Windows Live" clId="Web-{4F8AFC0B-8C42-4A8E-9F1D-8F3D45976A61}" dt="2023-12-07T03:46:50.920" v="283" actId="1076"/>
          <ac:picMkLst>
            <pc:docMk/>
            <pc:sldMk cId="1619536040" sldId="1400"/>
            <ac:picMk id="6" creationId="{3308D439-11AB-7341-F5C5-717BA091FFBA}"/>
          </ac:picMkLst>
        </pc:picChg>
      </pc:sldChg>
      <pc:sldChg chg="addSp delSp modSp add replId">
        <pc:chgData name="Binh Nguyen" userId="c999a487876b9ee2" providerId="Windows Live" clId="Web-{4F8AFC0B-8C42-4A8E-9F1D-8F3D45976A61}" dt="2023-12-07T04:17:54.899" v="429" actId="1076"/>
        <pc:sldMkLst>
          <pc:docMk/>
          <pc:sldMk cId="2090610004" sldId="1401"/>
        </pc:sldMkLst>
        <pc:spChg chg="add mod">
          <ac:chgData name="Binh Nguyen" userId="c999a487876b9ee2" providerId="Windows Live" clId="Web-{4F8AFC0B-8C42-4A8E-9F1D-8F3D45976A61}" dt="2023-12-07T04:07:47.453" v="357" actId="20577"/>
          <ac:spMkLst>
            <pc:docMk/>
            <pc:sldMk cId="2090610004" sldId="1401"/>
            <ac:spMk id="6" creationId="{EE29B363-0320-5FDD-2C34-73176ED6016D}"/>
          </ac:spMkLst>
        </pc:spChg>
        <pc:spChg chg="mod">
          <ac:chgData name="Binh Nguyen" userId="c999a487876b9ee2" providerId="Windows Live" clId="Web-{4F8AFC0B-8C42-4A8E-9F1D-8F3D45976A61}" dt="2023-12-07T04:01:42.517" v="304" actId="20577"/>
          <ac:spMkLst>
            <pc:docMk/>
            <pc:sldMk cId="2090610004" sldId="1401"/>
            <ac:spMk id="11" creationId="{00000000-0000-0000-0000-000000000000}"/>
          </ac:spMkLst>
        </pc:spChg>
        <pc:spChg chg="add mod">
          <ac:chgData name="Binh Nguyen" userId="c999a487876b9ee2" providerId="Windows Live" clId="Web-{4F8AFC0B-8C42-4A8E-9F1D-8F3D45976A61}" dt="2023-12-07T04:10:49.929" v="379" actId="1076"/>
          <ac:spMkLst>
            <pc:docMk/>
            <pc:sldMk cId="2090610004" sldId="1401"/>
            <ac:spMk id="13" creationId="{48CCC33F-3051-1FAB-D83F-8DB26E24599E}"/>
          </ac:spMkLst>
        </pc:spChg>
        <pc:spChg chg="add mod">
          <ac:chgData name="Binh Nguyen" userId="c999a487876b9ee2" providerId="Windows Live" clId="Web-{4F8AFC0B-8C42-4A8E-9F1D-8F3D45976A61}" dt="2023-12-07T04:17:31.039" v="424" actId="20577"/>
          <ac:spMkLst>
            <pc:docMk/>
            <pc:sldMk cId="2090610004" sldId="1401"/>
            <ac:spMk id="14" creationId="{FA8B2D70-5DAF-FC18-CA12-4A04C6F9D2F1}"/>
          </ac:spMkLst>
        </pc:spChg>
        <pc:spChg chg="add del">
          <ac:chgData name="Binh Nguyen" userId="c999a487876b9ee2" providerId="Windows Live" clId="Web-{4F8AFC0B-8C42-4A8E-9F1D-8F3D45976A61}" dt="2023-12-07T04:16:13.848" v="410"/>
          <ac:spMkLst>
            <pc:docMk/>
            <pc:sldMk cId="2090610004" sldId="1401"/>
            <ac:spMk id="17" creationId="{14A88986-8511-0897-5BFC-DB6F63EF37CD}"/>
          </ac:spMkLst>
        </pc:spChg>
        <pc:spChg chg="add mod">
          <ac:chgData name="Binh Nguyen" userId="c999a487876b9ee2" providerId="Windows Live" clId="Web-{4F8AFC0B-8C42-4A8E-9F1D-8F3D45976A61}" dt="2023-12-07T04:16:34.380" v="416" actId="1076"/>
          <ac:spMkLst>
            <pc:docMk/>
            <pc:sldMk cId="2090610004" sldId="1401"/>
            <ac:spMk id="19" creationId="{5F89CDDB-885B-5E2C-0A26-769C5A1CDA5F}"/>
          </ac:spMkLst>
        </pc:spChg>
        <pc:spChg chg="add mod">
          <ac:chgData name="Binh Nguyen" userId="c999a487876b9ee2" providerId="Windows Live" clId="Web-{4F8AFC0B-8C42-4A8E-9F1D-8F3D45976A61}" dt="2023-12-07T04:16:52.303" v="422" actId="20577"/>
          <ac:spMkLst>
            <pc:docMk/>
            <pc:sldMk cId="2090610004" sldId="1401"/>
            <ac:spMk id="20" creationId="{6BC12300-15B2-4ED1-C2E5-FDAAC79FE8AA}"/>
          </ac:spMkLst>
        </pc:spChg>
        <pc:picChg chg="add del mod">
          <ac:chgData name="Binh Nguyen" userId="c999a487876b9ee2" providerId="Windows Live" clId="Web-{4F8AFC0B-8C42-4A8E-9F1D-8F3D45976A61}" dt="2023-12-07T04:03:01.458" v="313"/>
          <ac:picMkLst>
            <pc:docMk/>
            <pc:sldMk cId="2090610004" sldId="1401"/>
            <ac:picMk id="2" creationId="{EF2DBB4C-ECDC-95D4-FD74-F89CC6D174C5}"/>
          </ac:picMkLst>
        </pc:picChg>
        <pc:picChg chg="del">
          <ac:chgData name="Binh Nguyen" userId="c999a487876b9ee2" providerId="Windows Live" clId="Web-{4F8AFC0B-8C42-4A8E-9F1D-8F3D45976A61}" dt="2023-12-07T03:54:19" v="288"/>
          <ac:picMkLst>
            <pc:docMk/>
            <pc:sldMk cId="2090610004" sldId="1401"/>
            <ac:picMk id="3" creationId="{BD235EC9-D5CE-8485-8C0B-572485F75AF3}"/>
          </ac:picMkLst>
        </pc:picChg>
        <pc:picChg chg="add del mod">
          <ac:chgData name="Binh Nguyen" userId="c999a487876b9ee2" providerId="Windows Live" clId="Web-{4F8AFC0B-8C42-4A8E-9F1D-8F3D45976A61}" dt="2023-12-07T04:09:22.176" v="366"/>
          <ac:picMkLst>
            <pc:docMk/>
            <pc:sldMk cId="2090610004" sldId="1401"/>
            <ac:picMk id="5" creationId="{C2C67449-7231-C2EE-A14B-FC5CB858D424}"/>
          </ac:picMkLst>
        </pc:picChg>
        <pc:picChg chg="add mod">
          <ac:chgData name="Binh Nguyen" userId="c999a487876b9ee2" providerId="Windows Live" clId="Web-{4F8AFC0B-8C42-4A8E-9F1D-8F3D45976A61}" dt="2023-12-07T04:05:30.557" v="327" actId="1076"/>
          <ac:picMkLst>
            <pc:docMk/>
            <pc:sldMk cId="2090610004" sldId="1401"/>
            <ac:picMk id="7" creationId="{510FB73C-5256-E2BD-B4A2-CE6F91FE4A7C}"/>
          </ac:picMkLst>
        </pc:picChg>
        <pc:picChg chg="add mod">
          <ac:chgData name="Binh Nguyen" userId="c999a487876b9ee2" providerId="Windows Live" clId="Web-{4F8AFC0B-8C42-4A8E-9F1D-8F3D45976A61}" dt="2023-12-07T04:07:57.798" v="360" actId="1076"/>
          <ac:picMkLst>
            <pc:docMk/>
            <pc:sldMk cId="2090610004" sldId="1401"/>
            <ac:picMk id="8" creationId="{201DF085-6CBD-FAD0-8645-C22976BAE0B1}"/>
          </ac:picMkLst>
        </pc:picChg>
        <pc:picChg chg="add mod">
          <ac:chgData name="Binh Nguyen" userId="c999a487876b9ee2" providerId="Windows Live" clId="Web-{4F8AFC0B-8C42-4A8E-9F1D-8F3D45976A61}" dt="2023-12-07T04:06:42.373" v="342" actId="1076"/>
          <ac:picMkLst>
            <pc:docMk/>
            <pc:sldMk cId="2090610004" sldId="1401"/>
            <ac:picMk id="9" creationId="{B34B3395-649E-A664-6B57-119808A41DDC}"/>
          </ac:picMkLst>
        </pc:picChg>
        <pc:picChg chg="add mod">
          <ac:chgData name="Binh Nguyen" userId="c999a487876b9ee2" providerId="Windows Live" clId="Web-{4F8AFC0B-8C42-4A8E-9F1D-8F3D45976A61}" dt="2023-12-07T04:07:51.454" v="359" actId="1076"/>
          <ac:picMkLst>
            <pc:docMk/>
            <pc:sldMk cId="2090610004" sldId="1401"/>
            <ac:picMk id="10" creationId="{EF7CD979-95AC-20F7-E5EE-34F6ED3C4EC3}"/>
          </ac:picMkLst>
        </pc:picChg>
        <pc:picChg chg="add mod">
          <ac:chgData name="Binh Nguyen" userId="c999a487876b9ee2" providerId="Windows Live" clId="Web-{4F8AFC0B-8C42-4A8E-9F1D-8F3D45976A61}" dt="2023-12-07T04:10:18.272" v="368" actId="1076"/>
          <ac:picMkLst>
            <pc:docMk/>
            <pc:sldMk cId="2090610004" sldId="1401"/>
            <ac:picMk id="12" creationId="{2C3266A4-8ED2-9C43-9E88-65BFC4D49728}"/>
          </ac:picMkLst>
        </pc:picChg>
        <pc:picChg chg="add mod">
          <ac:chgData name="Binh Nguyen" userId="c999a487876b9ee2" providerId="Windows Live" clId="Web-{4F8AFC0B-8C42-4A8E-9F1D-8F3D45976A61}" dt="2023-12-07T04:16:25.911" v="411" actId="1076"/>
          <ac:picMkLst>
            <pc:docMk/>
            <pc:sldMk cId="2090610004" sldId="1401"/>
            <ac:picMk id="15" creationId="{C3B574FF-339F-498F-4012-1F0C41FF71BA}"/>
          </ac:picMkLst>
        </pc:picChg>
        <pc:picChg chg="add mod">
          <ac:chgData name="Binh Nguyen" userId="c999a487876b9ee2" providerId="Windows Live" clId="Web-{4F8AFC0B-8C42-4A8E-9F1D-8F3D45976A61}" dt="2023-12-07T04:15:51.519" v="407" actId="1076"/>
          <ac:picMkLst>
            <pc:docMk/>
            <pc:sldMk cId="2090610004" sldId="1401"/>
            <ac:picMk id="16" creationId="{342EB7C1-03BB-F7B0-E265-662807AE085C}"/>
          </ac:picMkLst>
        </pc:picChg>
        <pc:picChg chg="add mod">
          <ac:chgData name="Binh Nguyen" userId="c999a487876b9ee2" providerId="Windows Live" clId="Web-{4F8AFC0B-8C42-4A8E-9F1D-8F3D45976A61}" dt="2023-12-07T04:17:54.899" v="429" actId="1076"/>
          <ac:picMkLst>
            <pc:docMk/>
            <pc:sldMk cId="2090610004" sldId="1401"/>
            <ac:picMk id="21" creationId="{751CA082-A253-9A86-B38F-9465882A5750}"/>
          </ac:picMkLst>
        </pc:picChg>
      </pc:sldChg>
      <pc:sldChg chg="delSp modSp add replId">
        <pc:chgData name="Binh Nguyen" userId="c999a487876b9ee2" providerId="Windows Live" clId="Web-{4F8AFC0B-8C42-4A8E-9F1D-8F3D45976A61}" dt="2023-12-07T04:18:50.823" v="437" actId="1076"/>
        <pc:sldMkLst>
          <pc:docMk/>
          <pc:sldMk cId="877899118" sldId="1402"/>
        </pc:sldMkLst>
        <pc:spChg chg="del">
          <ac:chgData name="Binh Nguyen" userId="c999a487876b9ee2" providerId="Windows Live" clId="Web-{4F8AFC0B-8C42-4A8E-9F1D-8F3D45976A61}" dt="2023-12-07T04:18:45.557" v="432"/>
          <ac:spMkLst>
            <pc:docMk/>
            <pc:sldMk cId="877899118" sldId="1402"/>
            <ac:spMk id="6" creationId="{EE29B363-0320-5FDD-2C34-73176ED6016D}"/>
          </ac:spMkLst>
        </pc:spChg>
        <pc:picChg chg="mod">
          <ac:chgData name="Binh Nguyen" userId="c999a487876b9ee2" providerId="Windows Live" clId="Web-{4F8AFC0B-8C42-4A8E-9F1D-8F3D45976A61}" dt="2023-12-07T04:18:50.823" v="437" actId="1076"/>
          <ac:picMkLst>
            <pc:docMk/>
            <pc:sldMk cId="877899118" sldId="1402"/>
            <ac:picMk id="5" creationId="{C2C67449-7231-C2EE-A14B-FC5CB858D424}"/>
          </ac:picMkLst>
        </pc:picChg>
        <pc:picChg chg="del">
          <ac:chgData name="Binh Nguyen" userId="c999a487876b9ee2" providerId="Windows Live" clId="Web-{4F8AFC0B-8C42-4A8E-9F1D-8F3D45976A61}" dt="2023-12-07T04:18:46.323" v="433"/>
          <ac:picMkLst>
            <pc:docMk/>
            <pc:sldMk cId="877899118" sldId="1402"/>
            <ac:picMk id="7" creationId="{510FB73C-5256-E2BD-B4A2-CE6F91FE4A7C}"/>
          </ac:picMkLst>
        </pc:picChg>
        <pc:picChg chg="del">
          <ac:chgData name="Binh Nguyen" userId="c999a487876b9ee2" providerId="Windows Live" clId="Web-{4F8AFC0B-8C42-4A8E-9F1D-8F3D45976A61}" dt="2023-12-07T04:18:46.948" v="434"/>
          <ac:picMkLst>
            <pc:docMk/>
            <pc:sldMk cId="877899118" sldId="1402"/>
            <ac:picMk id="8" creationId="{201DF085-6CBD-FAD0-8645-C22976BAE0B1}"/>
          </ac:picMkLst>
        </pc:picChg>
        <pc:picChg chg="del">
          <ac:chgData name="Binh Nguyen" userId="c999a487876b9ee2" providerId="Windows Live" clId="Web-{4F8AFC0B-8C42-4A8E-9F1D-8F3D45976A61}" dt="2023-12-07T04:18:43.229" v="431"/>
          <ac:picMkLst>
            <pc:docMk/>
            <pc:sldMk cId="877899118" sldId="1402"/>
            <ac:picMk id="9" creationId="{B34B3395-649E-A664-6B57-119808A41DDC}"/>
          </ac:picMkLst>
        </pc:picChg>
        <pc:picChg chg="del">
          <ac:chgData name="Binh Nguyen" userId="c999a487876b9ee2" providerId="Windows Live" clId="Web-{4F8AFC0B-8C42-4A8E-9F1D-8F3D45976A61}" dt="2023-12-07T04:18:47.370" v="435"/>
          <ac:picMkLst>
            <pc:docMk/>
            <pc:sldMk cId="877899118" sldId="1402"/>
            <ac:picMk id="10" creationId="{EF7CD979-95AC-20F7-E5EE-34F6ED3C4EC3}"/>
          </ac:picMkLst>
        </pc:picChg>
        <pc:picChg chg="del">
          <ac:chgData name="Binh Nguyen" userId="c999a487876b9ee2" providerId="Windows Live" clId="Web-{4F8AFC0B-8C42-4A8E-9F1D-8F3D45976A61}" dt="2023-12-07T04:18:42.494" v="430"/>
          <ac:picMkLst>
            <pc:docMk/>
            <pc:sldMk cId="877899118" sldId="1402"/>
            <ac:picMk id="12" creationId="{2C3266A4-8ED2-9C43-9E88-65BFC4D497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0152-EC61-40A0-9CF7-BFC2318F2F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ACEBE-B45D-4837-8397-EFB0C56D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3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85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6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00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96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01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11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29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483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01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58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41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062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30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672"/>
            <a:ext cx="7969216" cy="537830"/>
          </a:xfrm>
        </p:spPr>
        <p:txBody>
          <a:bodyPr/>
          <a:lstStyle>
            <a:lvl1pPr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196751"/>
            <a:ext cx="11055349" cy="5127849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" y="6654790"/>
            <a:ext cx="2781265" cy="18995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1312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7401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43958B25-EE51-4352-9277-8DFEFA680957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27051" y="227013"/>
            <a:ext cx="8065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981076"/>
            <a:ext cx="11055349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5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DB056E-1838-4E94-B7FF-3B289F01D5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23392" y="2564904"/>
            <a:ext cx="11017224" cy="124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Lucida Bright" panose="02040602050505020304" pitchFamily="18" charset="0"/>
                <a:ea typeface="HY견명조" panose="02030600000101010101" pitchFamily="18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Arial"/>
              </a:rPr>
              <a:t>Federated Learning</a:t>
            </a:r>
            <a:r>
              <a:rPr lang="en-US" altLang="ko-KR" sz="2800" kern="0" dirty="0"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Arial"/>
              </a:rPr>
              <a:t>: GAN approach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5D5D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B668F3-0935-4FB4-9C3E-704959984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648" y="4149080"/>
            <a:ext cx="6264696" cy="1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Presented by Trong-Binh Nguyen-202388548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Pusan National University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December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7th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, 2023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44824"/>
            <a:ext cx="7848872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00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GANs  </a:t>
            </a:r>
            <a:endParaRPr lang="en-US" sz="2400" b="0" i="1" dirty="0">
              <a:latin typeface="Malgun Gothic"/>
              <a:ea typeface="Malgun Gothic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F2A7F-EBC4-1A58-1717-9F531FCF78B3}"/>
              </a:ext>
            </a:extLst>
          </p:cNvPr>
          <p:cNvSpPr txBox="1"/>
          <p:nvPr/>
        </p:nvSpPr>
        <p:spPr>
          <a:xfrm>
            <a:off x="758548" y="1115054"/>
            <a:ext cx="986600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Minimax problem of GANs 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Input random noise: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Generator data: </a:t>
            </a: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Discriminator: 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</p:txBody>
      </p:sp>
      <p:pic>
        <p:nvPicPr>
          <p:cNvPr id="9" name="Picture 8" descr="A screenshot of a math equation&#10;&#10;Description automatically generated">
            <a:extLst>
              <a:ext uri="{FF2B5EF4-FFF2-40B4-BE49-F238E27FC236}">
                <a16:creationId xmlns:a16="http://schemas.microsoft.com/office/drawing/2014/main" id="{AA9DA1F4-DC61-73C2-FCCA-C4D90535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6" y="2784718"/>
            <a:ext cx="10501270" cy="1867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E1FC7B-2E42-78CD-A28D-07B4F9F1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77" y="1633212"/>
            <a:ext cx="658176" cy="359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826503-EBBF-6862-5843-CDF80DF7E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77" y="1994377"/>
            <a:ext cx="756817" cy="252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A41DEE-134D-47CF-E845-1735C49E4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7477" y="2279843"/>
            <a:ext cx="756817" cy="252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DD2BEF-EC71-C164-18EC-8560670E8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6224" y="1933560"/>
            <a:ext cx="1849131" cy="11918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0A9E47-5A04-E989-BC10-B55ECD7240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992" y="4717972"/>
            <a:ext cx="4983648" cy="568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62B25-BA6D-BABF-92BD-09FFE11F7CC1}"/>
              </a:ext>
            </a:extLst>
          </p:cNvPr>
          <p:cNvSpPr txBox="1"/>
          <p:nvPr/>
        </p:nvSpPr>
        <p:spPr>
          <a:xfrm>
            <a:off x="2146005" y="5512981"/>
            <a:ext cx="73417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</a:rPr>
              <a:t>Two-player game between Generator vs Discriminator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019AC2-2839-8209-ADF9-7FAB52083409}"/>
              </a:ext>
            </a:extLst>
          </p:cNvPr>
          <p:cNvSpPr/>
          <p:nvPr/>
        </p:nvSpPr>
        <p:spPr>
          <a:xfrm>
            <a:off x="1333373" y="5457974"/>
            <a:ext cx="783771" cy="475684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405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GANs  </a:t>
            </a:r>
            <a:endParaRPr lang="en-US" sz="2400" b="0" i="1" dirty="0">
              <a:latin typeface="Malgun Gothic"/>
              <a:ea typeface="Malgun Gothic"/>
              <a:cs typeface="Arial"/>
            </a:endParaRPr>
          </a:p>
        </p:txBody>
      </p:sp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59357813-4CFD-3DB8-3519-0AD4FF53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7" y="1149355"/>
            <a:ext cx="8892362" cy="39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1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422331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</a:t>
            </a:r>
            <a:r>
              <a:rPr lang="en-US" altLang="ko-KR" dirty="0" err="1">
                <a:latin typeface="맑은 고딕"/>
                <a:ea typeface="굴림"/>
                <a:cs typeface="Arial"/>
              </a:rPr>
              <a:t>FedGen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:</a:t>
            </a:r>
            <a:r>
              <a:rPr lang="en-US" altLang="ko-KR" dirty="0">
                <a:latin typeface="굴림"/>
                <a:ea typeface="굴림"/>
                <a:cs typeface="Arial"/>
              </a:rPr>
              <a:t> </a:t>
            </a:r>
            <a:r>
              <a:rPr lang="en-US" sz="2400" b="0" dirty="0">
                <a:effectLst/>
                <a:latin typeface="맑은 고딕"/>
                <a:ea typeface="맑은 고딕"/>
                <a:cs typeface="Arial"/>
              </a:rPr>
              <a:t>Federated Distillation via Generative Learning</a:t>
            </a:r>
            <a:endParaRPr lang="ko-KR" altLang="en-US" sz="2400" dirty="0">
              <a:latin typeface="맑은 고딕"/>
              <a:ea typeface="굴림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980E8-89F8-5AC6-F977-65437103C16A}"/>
              </a:ext>
            </a:extLst>
          </p:cNvPr>
          <p:cNvSpPr txBox="1"/>
          <p:nvPr/>
        </p:nvSpPr>
        <p:spPr>
          <a:xfrm>
            <a:off x="846029" y="1325939"/>
            <a:ext cx="1142544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Zhu, </a:t>
            </a:r>
            <a:r>
              <a:rPr lang="en-US" err="1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Zhuangdi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, </a:t>
            </a:r>
            <a:r>
              <a:rPr lang="en-US" err="1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Junyuan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 Hong, and </a:t>
            </a:r>
            <a:r>
              <a:rPr lang="en-US" err="1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Jiayu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 Zhou. "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Data-free knowledge distillation for heterogeneous federated learning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." International conference on machine learning. PMLR, 2021.</a:t>
            </a:r>
            <a:endParaRPr lang="en-US" dirty="0"/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</p:txBody>
      </p:sp>
      <p:pic>
        <p:nvPicPr>
          <p:cNvPr id="6" name="Picture 5" descr="A close up of a document&#10;&#10;Description automatically generated">
            <a:extLst>
              <a:ext uri="{FF2B5EF4-FFF2-40B4-BE49-F238E27FC236}">
                <a16:creationId xmlns:a16="http://schemas.microsoft.com/office/drawing/2014/main" id="{B335B57F-7200-150A-A3F8-B1C8950A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16" y="2020682"/>
            <a:ext cx="5330454" cy="4331775"/>
          </a:xfrm>
          <a:prstGeom prst="rect">
            <a:avLst/>
          </a:prstGeom>
        </p:spPr>
      </p:pic>
      <p:pic>
        <p:nvPicPr>
          <p:cNvPr id="10" name="Picture 9" descr="A text on a page&#10;&#10;Description automatically generated">
            <a:extLst>
              <a:ext uri="{FF2B5EF4-FFF2-40B4-BE49-F238E27FC236}">
                <a16:creationId xmlns:a16="http://schemas.microsoft.com/office/drawing/2014/main" id="{808924A1-A609-73FE-A08D-FF76FE12B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98" y="2412324"/>
            <a:ext cx="5286152" cy="311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995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422331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</a:t>
            </a:r>
            <a:r>
              <a:rPr lang="en-US" altLang="ko-KR" dirty="0" err="1">
                <a:latin typeface="맑은 고딕"/>
                <a:ea typeface="굴림"/>
                <a:cs typeface="Arial"/>
              </a:rPr>
              <a:t>FedGen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:</a:t>
            </a:r>
            <a:r>
              <a:rPr lang="en-US" altLang="ko-KR" dirty="0">
                <a:latin typeface="굴림"/>
                <a:ea typeface="굴림"/>
                <a:cs typeface="Arial"/>
              </a:rPr>
              <a:t> </a:t>
            </a:r>
            <a:r>
              <a:rPr lang="en-US" sz="2400" b="0" dirty="0">
                <a:effectLst/>
                <a:latin typeface="맑은 고딕"/>
                <a:ea typeface="맑은 고딕"/>
                <a:cs typeface="Arial"/>
              </a:rPr>
              <a:t>Latent Space Z </a:t>
            </a:r>
            <a:endParaRPr lang="ko-KR" altLang="en-US" sz="2400" dirty="0">
              <a:latin typeface="굴림"/>
              <a:ea typeface="굴림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DF930-CF9A-B562-55BC-5EFD9D296AD2}"/>
              </a:ext>
            </a:extLst>
          </p:cNvPr>
          <p:cNvSpPr txBox="1"/>
          <p:nvPr/>
        </p:nvSpPr>
        <p:spPr>
          <a:xfrm>
            <a:off x="735418" y="1125279"/>
            <a:ext cx="103578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The term is commonly used in the context of machine learning, particularly in the fields of unsupervised learning and generative modeling. </a:t>
            </a:r>
            <a:endParaRPr lang="en-US" dirty="0">
              <a:solidFill>
                <a:srgbClr val="1D528D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It refers to a space in which the representations of data are learned in an unsupervised manner, often with the goal of capturing the underlying structure or features of the data.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4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2721EC62-0569-13F2-5C87-2867E7AF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6" y="2456776"/>
            <a:ext cx="5773479" cy="2493796"/>
          </a:xfrm>
          <a:prstGeom prst="rect">
            <a:avLst/>
          </a:prstGeom>
        </p:spPr>
      </p:pic>
      <p:pic>
        <p:nvPicPr>
          <p:cNvPr id="6" name="Picture 5" descr="A diagram of a pink circle with yellow lines&#10;&#10;Description automatically generated">
            <a:extLst>
              <a:ext uri="{FF2B5EF4-FFF2-40B4-BE49-F238E27FC236}">
                <a16:creationId xmlns:a16="http://schemas.microsoft.com/office/drawing/2014/main" id="{3308D439-11AB-7341-F5C5-717BA091F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121" y="2887632"/>
            <a:ext cx="4967176" cy="14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360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422331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</a:t>
            </a:r>
            <a:r>
              <a:rPr lang="en-US" altLang="ko-KR" dirty="0" err="1">
                <a:latin typeface="맑은 고딕"/>
                <a:ea typeface="굴림"/>
                <a:cs typeface="Arial"/>
              </a:rPr>
              <a:t>FedGen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:</a:t>
            </a:r>
            <a:r>
              <a:rPr lang="en-US" altLang="ko-KR" dirty="0">
                <a:latin typeface="굴림"/>
                <a:ea typeface="굴림"/>
                <a:cs typeface="Arial"/>
              </a:rPr>
              <a:t> </a:t>
            </a:r>
            <a:r>
              <a:rPr lang="en-US" sz="2400" b="0" dirty="0">
                <a:effectLst/>
                <a:latin typeface="맑은 고딕"/>
                <a:ea typeface="맑은 고딕"/>
                <a:cs typeface="Arial"/>
              </a:rPr>
              <a:t>KL Divergence</a:t>
            </a:r>
            <a:endParaRPr lang="ko-KR" altLang="en-US" sz="2400" dirty="0">
              <a:latin typeface="맑은 고딕"/>
              <a:ea typeface="굴림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DF930-CF9A-B562-55BC-5EFD9D296AD2}"/>
              </a:ext>
            </a:extLst>
          </p:cNvPr>
          <p:cNvSpPr txBox="1"/>
          <p:nvPr/>
        </p:nvSpPr>
        <p:spPr>
          <a:xfrm>
            <a:off x="735418" y="1125279"/>
            <a:ext cx="103578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Kullback-Leibler</a:t>
            </a:r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(KL) Divergence is a measure of how one probability distribution diverges from a second</a:t>
            </a:r>
            <a:endParaRPr lang="en-US" dirty="0">
              <a:solidFill>
                <a:schemeClr val="tx2"/>
              </a:solidFill>
              <a:latin typeface="Times New Roman"/>
            </a:endParaRPr>
          </a:p>
        </p:txBody>
      </p:sp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3F0853BB-5777-C9D0-62D9-3F569A8A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0" y="2029944"/>
            <a:ext cx="6756990" cy="331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79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422331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</a:t>
            </a:r>
            <a:r>
              <a:rPr lang="en-US" altLang="ko-KR" dirty="0" err="1">
                <a:latin typeface="맑은 고딕"/>
                <a:ea typeface="굴림"/>
                <a:cs typeface="Arial"/>
              </a:rPr>
              <a:t>FedGen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:</a:t>
            </a:r>
            <a:r>
              <a:rPr lang="en-US" altLang="ko-KR" dirty="0">
                <a:latin typeface="굴림"/>
                <a:ea typeface="굴림"/>
                <a:cs typeface="Arial"/>
              </a:rPr>
              <a:t> </a:t>
            </a:r>
            <a:r>
              <a:rPr lang="en-US" sz="2400" b="0" dirty="0">
                <a:effectLst/>
                <a:latin typeface="맑은 고딕"/>
                <a:ea typeface="맑은 고딕"/>
                <a:cs typeface="Arial"/>
              </a:rPr>
              <a:t>Knowledge Distillation</a:t>
            </a:r>
            <a:endParaRPr lang="ko-KR" altLang="en-US" sz="2400" dirty="0">
              <a:latin typeface="맑은 고딕"/>
              <a:ea typeface="굴림"/>
              <a:cs typeface="Arial"/>
            </a:endParaRP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D235EC9-D5CE-8485-8C0B-572485F7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93" y="2359600"/>
            <a:ext cx="8201246" cy="360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33CF2-3211-596D-45B3-6BBB06D27269}"/>
              </a:ext>
            </a:extLst>
          </p:cNvPr>
          <p:cNvSpPr txBox="1"/>
          <p:nvPr/>
        </p:nvSpPr>
        <p:spPr>
          <a:xfrm>
            <a:off x="1249326" y="1151860"/>
            <a:ext cx="105085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Knowledge Distillation is a technique in machine learning where a smaller model, known as the student model, is trained to reproduce the behavior of a larger, more complex model, known as the teacher model. </a:t>
            </a:r>
            <a:endParaRPr lang="en-US" dirty="0">
              <a:solidFill>
                <a:schemeClr val="tx2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The goal is to transfer the knowledge captured by the teacher model to the smaller student model.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50353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422331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</a:t>
            </a:r>
            <a:r>
              <a:rPr lang="en-US" altLang="ko-KR" dirty="0" err="1">
                <a:latin typeface="맑은 고딕"/>
                <a:ea typeface="굴림"/>
                <a:cs typeface="Arial"/>
              </a:rPr>
              <a:t>FedGen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:</a:t>
            </a:r>
            <a:r>
              <a:rPr lang="en-US" altLang="ko-KR" dirty="0">
                <a:latin typeface="굴림"/>
                <a:ea typeface="굴림"/>
                <a:cs typeface="Arial"/>
              </a:rPr>
              <a:t> </a:t>
            </a:r>
            <a:r>
              <a:rPr lang="en-US" sz="2400" b="0" dirty="0">
                <a:effectLst/>
                <a:latin typeface="맑은 고딕"/>
                <a:ea typeface="맑은 고딕"/>
                <a:cs typeface="Arial"/>
              </a:rPr>
              <a:t>Idea</a:t>
            </a:r>
            <a:endParaRPr lang="ko-KR" altLang="en-US" sz="2400" dirty="0">
              <a:latin typeface="맑은 고딕"/>
              <a:ea typeface="굴림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9B363-0320-5FDD-2C34-73176ED6016D}"/>
              </a:ext>
            </a:extLst>
          </p:cNvPr>
          <p:cNvSpPr txBox="1"/>
          <p:nvPr/>
        </p:nvSpPr>
        <p:spPr>
          <a:xfrm>
            <a:off x="726558" y="1408814"/>
            <a:ext cx="35353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 model parameterized by</a:t>
            </a: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Times New Roman"/>
              </a:rPr>
              <a:t>A feature extractor</a:t>
            </a:r>
            <a:endParaRPr lang="en-US" dirty="0">
              <a:solidFill>
                <a:schemeClr val="tx2"/>
              </a:solidFill>
              <a:latin typeface="Verdana"/>
              <a:ea typeface="+mn-lt"/>
              <a:cs typeface="Times New Roman"/>
            </a:endParaRPr>
          </a:p>
          <a:p>
            <a:endParaRPr lang="en-US">
              <a:solidFill>
                <a:schemeClr val="tx2"/>
              </a:solidFill>
              <a:ea typeface="Verdana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 predictor h: </a:t>
            </a:r>
            <a:endParaRPr lang="en-US" dirty="0">
              <a:solidFill>
                <a:schemeClr val="tx2"/>
              </a:solid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FB73C-5256-E2BD-B4A2-CE6F91FE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47" y="1385334"/>
            <a:ext cx="146685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DF085-6CBD-FAD0-8645-C22976BAE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841" y="1990503"/>
            <a:ext cx="27622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B3395-649E-A664-6B57-119808A41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544" y="1976881"/>
            <a:ext cx="1228725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7CD979-95AC-20F7-E5EE-34F6ED3C4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650" y="2526894"/>
            <a:ext cx="1028700" cy="333375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C3266A4-8ED2-9C43-9E88-65BFC4D49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563" y="1267815"/>
            <a:ext cx="5250711" cy="17616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CCC33F-3051-1FAB-D83F-8DB26E24599E}"/>
              </a:ext>
            </a:extLst>
          </p:cNvPr>
          <p:cNvSpPr txBox="1"/>
          <p:nvPr/>
        </p:nvSpPr>
        <p:spPr>
          <a:xfrm>
            <a:off x="6680790" y="868325"/>
            <a:ext cx="1612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Verdana"/>
              </a:rPr>
              <a:t>Target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B2D70-5DAF-FC18-CA12-4A04C6F9D2F1}"/>
              </a:ext>
            </a:extLst>
          </p:cNvPr>
          <p:cNvSpPr txBox="1"/>
          <p:nvPr/>
        </p:nvSpPr>
        <p:spPr>
          <a:xfrm>
            <a:off x="939209" y="3322674"/>
            <a:ext cx="2161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Verdana"/>
              </a:rPr>
              <a:t>Server training</a:t>
            </a:r>
            <a:endParaRPr lang="en-US" dirty="0"/>
          </a:p>
        </p:txBody>
      </p:sp>
      <p:pic>
        <p:nvPicPr>
          <p:cNvPr id="15" name="Picture 14" descr="A black and white image of a mathematical equation&#10;&#10;Description automatically generated">
            <a:extLst>
              <a:ext uri="{FF2B5EF4-FFF2-40B4-BE49-F238E27FC236}">
                <a16:creationId xmlns:a16="http://schemas.microsoft.com/office/drawing/2014/main" id="{C3B574FF-339F-498F-4012-1F0C41FF71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214" y="5018617"/>
            <a:ext cx="5365897" cy="754811"/>
          </a:xfrm>
          <a:prstGeom prst="rect">
            <a:avLst/>
          </a:prstGeom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42EB7C1-03BB-F7B0-E265-662807AE08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959" y="3942125"/>
            <a:ext cx="5401338" cy="568632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F89CDDB-885B-5E2C-0A26-769C5A1CDA5F}"/>
              </a:ext>
            </a:extLst>
          </p:cNvPr>
          <p:cNvSpPr/>
          <p:nvPr/>
        </p:nvSpPr>
        <p:spPr>
          <a:xfrm rot="5400000">
            <a:off x="3278245" y="4443452"/>
            <a:ext cx="597702" cy="475684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12300-15B2-4ED1-C2E5-FDAAC79FE8AA}"/>
              </a:ext>
            </a:extLst>
          </p:cNvPr>
          <p:cNvSpPr txBox="1"/>
          <p:nvPr/>
        </p:nvSpPr>
        <p:spPr>
          <a:xfrm>
            <a:off x="6813697" y="3322674"/>
            <a:ext cx="2161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Verdana"/>
              </a:rPr>
              <a:t>Local training</a:t>
            </a:r>
            <a:endParaRPr lang="en-US" dirty="0"/>
          </a:p>
        </p:txBody>
      </p:sp>
      <p:pic>
        <p:nvPicPr>
          <p:cNvPr id="21" name="Picture 20" descr="A close-up of a number&#10;&#10;Description automatically generated">
            <a:extLst>
              <a:ext uri="{FF2B5EF4-FFF2-40B4-BE49-F238E27FC236}">
                <a16:creationId xmlns:a16="http://schemas.microsoft.com/office/drawing/2014/main" id="{751CA082-A253-9A86-B38F-9465882A57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6098" y="4214845"/>
            <a:ext cx="5197548" cy="9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100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422331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</a:t>
            </a:r>
            <a:r>
              <a:rPr lang="en-US" altLang="ko-KR" dirty="0" err="1">
                <a:latin typeface="맑은 고딕"/>
                <a:ea typeface="굴림"/>
                <a:cs typeface="Arial"/>
              </a:rPr>
              <a:t>FedGen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:</a:t>
            </a:r>
            <a:r>
              <a:rPr lang="en-US" altLang="ko-KR" dirty="0">
                <a:latin typeface="굴림"/>
                <a:ea typeface="굴림"/>
                <a:cs typeface="Arial"/>
              </a:rPr>
              <a:t> </a:t>
            </a:r>
            <a:r>
              <a:rPr lang="en-US" sz="2400" b="0" dirty="0">
                <a:effectLst/>
                <a:latin typeface="맑은 고딕"/>
                <a:ea typeface="맑은 고딕"/>
                <a:cs typeface="Arial"/>
              </a:rPr>
              <a:t>Idea</a:t>
            </a:r>
            <a:endParaRPr lang="ko-KR" altLang="en-US" sz="2400" dirty="0">
              <a:latin typeface="맑은 고딕"/>
              <a:ea typeface="굴림"/>
              <a:cs typeface="Arial"/>
            </a:endParaRP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C2C67449-7231-C2EE-A14B-FC5CB858D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95" y="1376464"/>
            <a:ext cx="6996223" cy="37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991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4. Results: </a:t>
            </a:r>
            <a:r>
              <a:rPr lang="en-US" altLang="ko-KR" sz="2400" b="0" i="1" dirty="0">
                <a:effectLst/>
                <a:latin typeface="맑은 고딕"/>
                <a:ea typeface="굴림"/>
                <a:cs typeface="Arial"/>
              </a:rPr>
              <a:t>Performance</a:t>
            </a:r>
            <a:endParaRPr lang="ko-KR" altLang="en-US" sz="2400" dirty="0">
              <a:latin typeface="맑은 고딕"/>
              <a:ea typeface="굴림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B4FBC7-C02E-C567-5EFA-C9F891B4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" y="1187596"/>
            <a:ext cx="8139222" cy="4677736"/>
          </a:xfrm>
          <a:prstGeom prst="rect">
            <a:avLst/>
          </a:prstGeom>
        </p:spPr>
      </p:pic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E5CBB83C-BA2E-36F2-D9AA-A954EEFF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633" y="1334710"/>
            <a:ext cx="4435549" cy="1521580"/>
          </a:xfrm>
          <a:prstGeom prst="rect">
            <a:avLst/>
          </a:prstGeom>
        </p:spPr>
      </p:pic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194A3D2-0067-1A4E-07BB-4C2D1FF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725" y="3245063"/>
            <a:ext cx="4639339" cy="1103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53EE0-E6BF-1A32-258A-DD50B3766A0F}"/>
              </a:ext>
            </a:extLst>
          </p:cNvPr>
          <p:cNvSpPr txBox="1"/>
          <p:nvPr/>
        </p:nvSpPr>
        <p:spPr>
          <a:xfrm>
            <a:off x="7745819" y="4786423"/>
            <a:ext cx="42760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https://github.com/zhuangdizhu/FedGen.git</a:t>
            </a:r>
          </a:p>
        </p:txBody>
      </p:sp>
    </p:spTree>
    <p:extLst>
      <p:ext uri="{BB962C8B-B14F-4D97-AF65-F5344CB8AC3E}">
        <p14:creationId xmlns:p14="http://schemas.microsoft.com/office/powerpoint/2010/main" val="35145130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110C8-02F4-46E3-7DFF-94284214D654}"/>
              </a:ext>
            </a:extLst>
          </p:cNvPr>
          <p:cNvSpPr txBox="1"/>
          <p:nvPr/>
        </p:nvSpPr>
        <p:spPr>
          <a:xfrm>
            <a:off x="3894203" y="2721114"/>
            <a:ext cx="66761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QUESTION TIME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1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6" name="Action Button: Custom 23">
            <a:hlinkClick r:id="" action="ppaction://noaction" highlightClick="1"/>
          </p:cNvPr>
          <p:cNvSpPr/>
          <p:nvPr/>
        </p:nvSpPr>
        <p:spPr>
          <a:xfrm>
            <a:off x="908740" y="1481156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Malgun Gothic"/>
                <a:ea typeface="Malgun Gothic"/>
                <a:cs typeface="Times New Roman"/>
              </a:rPr>
              <a:t>Federated Learning</a:t>
            </a:r>
            <a:endParaRPr lang="en-US" dirty="0"/>
          </a:p>
        </p:txBody>
      </p:sp>
      <p:sp>
        <p:nvSpPr>
          <p:cNvPr id="17" name="Action Button: Custom 23">
            <a:hlinkClick r:id="" action="ppaction://noaction" highlightClick="1"/>
          </p:cNvPr>
          <p:cNvSpPr/>
          <p:nvPr/>
        </p:nvSpPr>
        <p:spPr>
          <a:xfrm>
            <a:off x="908740" y="2629023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Malgun Gothic"/>
                <a:ea typeface="Malgun Gothic"/>
                <a:cs typeface="Times New Roman"/>
              </a:rPr>
              <a:t>GANs</a:t>
            </a:r>
          </a:p>
        </p:txBody>
      </p:sp>
      <p:sp>
        <p:nvSpPr>
          <p:cNvPr id="18" name="Action Button: Custom 23">
            <a:hlinkClick r:id="" action="ppaction://noaction" highlightClick="1"/>
          </p:cNvPr>
          <p:cNvSpPr/>
          <p:nvPr/>
        </p:nvSpPr>
        <p:spPr>
          <a:xfrm>
            <a:off x="908740" y="3705198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Federated Distillation via </a:t>
            </a:r>
            <a:endParaRPr lang="en-US" dirty="0"/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Generative Learning</a:t>
            </a:r>
            <a:endParaRPr lang="en-US"/>
          </a:p>
        </p:txBody>
      </p:sp>
      <p:sp>
        <p:nvSpPr>
          <p:cNvPr id="19" name="Action Button: Custom 23">
            <a:hlinkClick r:id="" action="ppaction://noaction" highlightClick="1"/>
          </p:cNvPr>
          <p:cNvSpPr/>
          <p:nvPr/>
        </p:nvSpPr>
        <p:spPr>
          <a:xfrm>
            <a:off x="6312024" y="1486884"/>
            <a:ext cx="4395192" cy="930376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Introduction</a:t>
            </a:r>
            <a:endParaRPr lang="en-US" dirty="0"/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Basic structure</a:t>
            </a: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Challenges</a:t>
            </a: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Action Button: Custom 23">
            <a:hlinkClick r:id="" action="ppaction://noaction" highlightClick="1"/>
          </p:cNvPr>
          <p:cNvSpPr/>
          <p:nvPr/>
        </p:nvSpPr>
        <p:spPr>
          <a:xfrm>
            <a:off x="6309986" y="3713088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Knowledge distillation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KL Divergence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Latent space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ction Button: Custom 23">
            <a:hlinkClick r:id="" action="ppaction://noaction" highlightClick="1"/>
          </p:cNvPr>
          <p:cNvSpPr/>
          <p:nvPr/>
        </p:nvSpPr>
        <p:spPr>
          <a:xfrm>
            <a:off x="6312024" y="2629023"/>
            <a:ext cx="4395192" cy="93610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Introduction</a:t>
            </a: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Ideas 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Table of contents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  <a:stCxn id="16" idx="0"/>
            <a:endCxn id="19" idx="2"/>
          </p:cNvCxnSpPr>
          <p:nvPr/>
        </p:nvCxnSpPr>
        <p:spPr bwMode="auto">
          <a:xfrm>
            <a:off x="5591943" y="1949208"/>
            <a:ext cx="720081" cy="2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cxnSpLocks/>
            <a:stCxn id="17" idx="0"/>
            <a:endCxn id="25" idx="2"/>
          </p:cNvCxnSpPr>
          <p:nvPr/>
        </p:nvCxnSpPr>
        <p:spPr bwMode="auto">
          <a:xfrm>
            <a:off x="5591943" y="3097075"/>
            <a:ext cx="720081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cxnSpLocks/>
            <a:stCxn id="18" idx="0"/>
            <a:endCxn id="21" idx="2"/>
          </p:cNvCxnSpPr>
          <p:nvPr/>
        </p:nvCxnSpPr>
        <p:spPr bwMode="auto">
          <a:xfrm>
            <a:off x="5591943" y="4173250"/>
            <a:ext cx="718043" cy="39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340548-F847-4AF8-9931-158E7ADEE759}"/>
              </a:ext>
            </a:extLst>
          </p:cNvPr>
          <p:cNvSpPr/>
          <p:nvPr/>
        </p:nvSpPr>
        <p:spPr>
          <a:xfrm>
            <a:off x="908740" y="4793207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Results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4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85E8B0-ED57-44C9-85E1-B3CF4D3FBF14}"/>
              </a:ext>
            </a:extLst>
          </p:cNvPr>
          <p:cNvSpPr/>
          <p:nvPr/>
        </p:nvSpPr>
        <p:spPr>
          <a:xfrm>
            <a:off x="6309986" y="4797152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Code</a:t>
            </a:r>
          </a:p>
        </p:txBody>
      </p:sp>
      <p:cxnSp>
        <p:nvCxnSpPr>
          <p:cNvPr id="15" name="직선 연결선 23">
            <a:extLst>
              <a:ext uri="{FF2B5EF4-FFF2-40B4-BE49-F238E27FC236}">
                <a16:creationId xmlns:a16="http://schemas.microsoft.com/office/drawing/2014/main" id="{61816CB3-25E0-4FC7-A7F8-EA645D46F44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 bwMode="auto">
          <a:xfrm>
            <a:off x="5591943" y="5261259"/>
            <a:ext cx="718043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54934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Introduction</a:t>
            </a:r>
            <a:endParaRPr lang="ko-KR" altLang="en-US" sz="2400" dirty="0"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239101"/>
            <a:ext cx="505477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Technology advance: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Advantages: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Data explosion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Deep insights into data distribution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lvl="1">
              <a:defRPr/>
            </a:pPr>
            <a:r>
              <a:rPr lang="en-US" b="1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Disadvantages:</a:t>
            </a: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Privacy </a:t>
            </a: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of users </a:t>
            </a:r>
            <a:endParaRPr lang="en-US" dirty="0">
              <a:solidFill>
                <a:schemeClr val="tx2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Communication overhead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v"/>
              <a:defRPr/>
            </a:pPr>
            <a:r>
              <a:rPr lang="en-US" b="1" dirty="0">
                <a:latin typeface="Times New Roman"/>
                <a:ea typeface="SimSun"/>
                <a:cs typeface="Times New Roman"/>
              </a:rPr>
              <a:t>Federated Learning</a:t>
            </a: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Decentralized Learning technique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Provides privacy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Good performance</a:t>
            </a:r>
            <a:endParaRPr lang="en-US">
              <a:solidFill>
                <a:schemeClr val="tx2"/>
              </a:solidFill>
              <a:ea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DA3E8-0409-5C18-83EF-C77BDC78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0030"/>
            <a:ext cx="4822788" cy="37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0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Basic structure 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5589533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Global model initialization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Receive client model parameters update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Performing optimization based on parameters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Sending back parameters to clients 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Clients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Training based on the local client dataset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Sending model update to the server</a:t>
            </a:r>
            <a:endParaRPr lang="en-US" b="1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Model Architecture: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Server and client share the same model architecture but different parameters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Design model suitable for the tasks</a:t>
            </a:r>
            <a:endParaRPr lang="en-US" b="1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Note: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Only parameters communicated 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D8341-0A8B-B0F9-B3EC-D5F7E873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0" y="1523978"/>
            <a:ext cx="429637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4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Basic Algorithm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E7420-0436-B358-9E24-7C38E5721718}"/>
              </a:ext>
            </a:extLst>
          </p:cNvPr>
          <p:cNvSpPr txBox="1"/>
          <p:nvPr/>
        </p:nvSpPr>
        <p:spPr>
          <a:xfrm>
            <a:off x="767408" y="1239101"/>
            <a:ext cx="9866006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Training on the local clients using gradient descent.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Perform the simple aggregation step as averaging in </a:t>
            </a:r>
            <a:r>
              <a:rPr lang="en-US" dirty="0" err="1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FedAvg</a:t>
            </a: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D46B7C-65AA-94A3-983A-943728AC4F4E}"/>
              </a:ext>
            </a:extLst>
          </p:cNvPr>
          <p:cNvSpPr>
            <a:spLocks noGrp="1"/>
          </p:cNvSpPr>
          <p:nvPr/>
        </p:nvSpPr>
        <p:spPr bwMode="auto">
          <a:xfrm>
            <a:off x="980058" y="5240061"/>
            <a:ext cx="9078898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H. B. McMahan, E. Moore, D. Ramage, S. Hampson, and B. A. y Arcas, “Communication-efficient learning of deep networks from decentralized data,” 2016 Google Research paper</a:t>
            </a:r>
          </a:p>
          <a:p>
            <a:pPr marL="0" indent="0">
              <a:lnSpc>
                <a:spcPct val="140000"/>
              </a:lnSpc>
              <a:buNone/>
            </a:pPr>
            <a:br>
              <a:rPr lang="en-US" sz="1100" dirty="0"/>
            </a:br>
            <a:endParaRPr lang="en-US" sz="1400" b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566D9E-B5A4-B652-957F-DAB7F328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63" y="3435978"/>
            <a:ext cx="2743200" cy="942975"/>
          </a:xfrm>
          <a:prstGeom prst="rect">
            <a:avLst/>
          </a:prstGeom>
        </p:spPr>
      </p:pic>
      <p:pic>
        <p:nvPicPr>
          <p:cNvPr id="10" name="Picture 9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9B518949-4417-1333-AF0C-484AAE1C9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93" y="1714943"/>
            <a:ext cx="2438623" cy="796557"/>
          </a:xfrm>
          <a:prstGeom prst="rect">
            <a:avLst/>
          </a:prstGeom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C4FB200-EA8F-28A0-F311-AEB05A611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562" y="1202570"/>
            <a:ext cx="3895060" cy="39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988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Challenges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8A72-3614-7D9F-256C-776792F76585}"/>
              </a:ext>
            </a:extLst>
          </p:cNvPr>
          <p:cNvSpPr txBox="1"/>
          <p:nvPr/>
        </p:nvSpPr>
        <p:spPr>
          <a:xfrm>
            <a:off x="767408" y="1239101"/>
            <a:ext cx="995461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Heterogeneity - non IID:</a:t>
            </a:r>
            <a:endParaRPr lang="en-US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Devices in a federated learning system may have different types of data </a:t>
            </a:r>
            <a:endParaRPr lang="en-US" dirty="0">
              <a:solidFill>
                <a:schemeClr val="tx2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Data from different sources, leading to variations in data distributions.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5FE7C-A054-AE15-F910-5BA59994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95" y="2927632"/>
            <a:ext cx="3336850" cy="229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F2725-0CD1-D6BF-7D6E-DBC4A114B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726" y="2967735"/>
            <a:ext cx="5029200" cy="26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700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Challenges</a:t>
            </a:r>
            <a:endParaRPr lang="ko-KR" altLang="en-US" sz="2400" dirty="0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C9CA645-A1A2-DEE8-D1B0-BB97DB2B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96" y="1278192"/>
            <a:ext cx="9229059" cy="37434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6DC2ED-1884-6237-F657-2F17B81066A0}"/>
              </a:ext>
            </a:extLst>
          </p:cNvPr>
          <p:cNvSpPr>
            <a:spLocks noGrp="1"/>
          </p:cNvSpPr>
          <p:nvPr/>
        </p:nvSpPr>
        <p:spPr bwMode="auto">
          <a:xfrm>
            <a:off x="980058" y="5319805"/>
            <a:ext cx="9557363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Zhao, Yue, et al. "Federated learning with non-</a:t>
            </a:r>
            <a:r>
              <a:rPr lang="en-US" sz="5600" b="0" i="1" dirty="0" err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iid</a:t>
            </a:r>
            <a:r>
              <a:rPr lang="en-US" sz="5600" b="0" i="1" dirty="0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 data." </a:t>
            </a:r>
            <a:r>
              <a:rPr lang="en-US" sz="5600" b="0" i="1" dirty="0" err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arXiv</a:t>
            </a:r>
            <a:r>
              <a:rPr lang="en-US" sz="5600" b="0" i="1" dirty="0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 preprint arXiv:1806.00582 (2018).</a:t>
            </a:r>
            <a:endParaRPr lang="en-US" dirty="0"/>
          </a:p>
          <a:p>
            <a:pPr marL="0" indent="0">
              <a:lnSpc>
                <a:spcPct val="140000"/>
              </a:lnSpc>
              <a:buNone/>
            </a:pPr>
            <a:br>
              <a:rPr lang="en-US" sz="1100" dirty="0"/>
            </a:br>
            <a:endParaRPr lang="en-US" sz="1400" b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405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GANs: 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Introduction</a:t>
            </a:r>
            <a:endParaRPr lang="en-US" altLang="ko-KR" sz="2400" b="0" i="1" dirty="0">
              <a:effectLst/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239101"/>
            <a:ext cx="986600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Adversarial Networks (GANs) are a class of artificial intelligence algorithms introduced by Ian Goodfellow and his colleagues in 2014.</a:t>
            </a:r>
            <a:endParaRPr lang="en-US" b="1" dirty="0" err="1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GANs are designed for generative tasks, aiming to create new data instances that resemble a given dataset.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GANs consist of two models: generator and discriminator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</p:txBody>
      </p:sp>
      <p:pic>
        <p:nvPicPr>
          <p:cNvPr id="5" name="Picture 4" descr="A diagram of a cat&#10;&#10;Description automatically generated">
            <a:extLst>
              <a:ext uri="{FF2B5EF4-FFF2-40B4-BE49-F238E27FC236}">
                <a16:creationId xmlns:a16="http://schemas.microsoft.com/office/drawing/2014/main" id="{B93DC793-0AC8-0CE2-812C-4B37938D5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28" y="3213905"/>
            <a:ext cx="5977268" cy="33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887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GANs</a:t>
            </a:r>
            <a:endParaRPr lang="en-US" sz="2400" b="0" i="1" dirty="0">
              <a:latin typeface="Malgun Gothic"/>
              <a:ea typeface="Malgun Gothic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F2A7F-EBC4-1A58-1717-9F531FCF78B3}"/>
              </a:ext>
            </a:extLst>
          </p:cNvPr>
          <p:cNvSpPr txBox="1"/>
          <p:nvPr/>
        </p:nvSpPr>
        <p:spPr>
          <a:xfrm>
            <a:off x="758548" y="1031079"/>
            <a:ext cx="986600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Generator (G):</a:t>
            </a:r>
            <a:endParaRPr lang="en-US" b="1" dirty="0">
              <a:solidFill>
                <a:schemeClr val="tx2"/>
              </a:solidFill>
              <a:latin typeface="Verdana"/>
              <a:ea typeface="Verdana"/>
              <a:cs typeface="Times New Roman"/>
            </a:endParaRPr>
          </a:p>
          <a:p>
            <a:pPr marL="742950" lvl="1" indent="-285750">
              <a:buFont typeface="Courier New"/>
              <a:buChar char="o"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The generator is a neural network responsible for creating synthetic data.</a:t>
            </a:r>
            <a:endParaRPr lang="en-US" dirty="0">
              <a:ea typeface="Verdana"/>
            </a:endParaRPr>
          </a:p>
          <a:p>
            <a:pPr marL="742950" lvl="1" indent="-285750">
              <a:buFont typeface="Courier New"/>
              <a:buChar char="o"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It takes random noise as input and transforms it into data that should resemble the real data.</a:t>
            </a:r>
          </a:p>
          <a:p>
            <a:pPr lvl="1">
              <a:defRPr/>
            </a:pPr>
            <a:endParaRPr lang="en-US" b="1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Discriminator (D):</a:t>
            </a:r>
            <a:endParaRPr lang="en-US" b="1" dirty="0">
              <a:solidFill>
                <a:schemeClr val="tx2"/>
              </a:solidFill>
              <a:ea typeface="Verdana"/>
            </a:endParaRPr>
          </a:p>
          <a:p>
            <a:pPr marL="742950" lvl="1" indent="-285750">
              <a:buFont typeface="Courier New"/>
              <a:buChar char="o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The discriminator is another neural network that acts as a binary classifier.</a:t>
            </a:r>
            <a:endParaRPr lang="en-US" dirty="0">
              <a:solidFill>
                <a:schemeClr val="tx2"/>
              </a:solidFill>
              <a:ea typeface="Verdana"/>
            </a:endParaRPr>
          </a:p>
          <a:p>
            <a:pPr marL="742950" lvl="1" indent="-285750">
              <a:buFont typeface="Courier New"/>
              <a:buChar char="o"/>
              <a:defRPr/>
            </a:pPr>
            <a:r>
              <a:rPr lang="en-US" dirty="0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It distinguishes between real data from the dataset and fake data generated by the generator</a:t>
            </a:r>
          </a:p>
          <a:p>
            <a:pPr lvl="1">
              <a:defRPr/>
            </a:pPr>
            <a:endParaRPr lang="en-US" dirty="0">
              <a:solidFill>
                <a:schemeClr val="tx2"/>
              </a:solidFill>
              <a:ea typeface="Verdana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>
              <a:defRPr/>
            </a:pPr>
            <a:endParaRPr lang="en-US" dirty="0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</p:txBody>
      </p:sp>
      <p:pic>
        <p:nvPicPr>
          <p:cNvPr id="3" name="Picture 2" descr="A diagram of a fake image&#10;&#10;Description automatically generated">
            <a:extLst>
              <a:ext uri="{FF2B5EF4-FFF2-40B4-BE49-F238E27FC236}">
                <a16:creationId xmlns:a16="http://schemas.microsoft.com/office/drawing/2014/main" id="{348ED4A9-5181-3ADA-33BA-E7A61A6F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629" y="3335236"/>
            <a:ext cx="6269664" cy="27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289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20060925-Routing-Survey-pnthai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79A8ED"/>
      </a:accent2>
      <a:accent3>
        <a:srgbClr val="FFFFFF"/>
      </a:accent3>
      <a:accent4>
        <a:srgbClr val="174578"/>
      </a:accent4>
      <a:accent5>
        <a:srgbClr val="AACAE2"/>
      </a:accent5>
      <a:accent6>
        <a:srgbClr val="6D98D7"/>
      </a:accent6>
      <a:hlink>
        <a:srgbClr val="518FE1"/>
      </a:hlink>
      <a:folHlink>
        <a:srgbClr val="9999FF"/>
      </a:folHlink>
    </a:clrScheme>
    <a:fontScheme name="20060925-Routing-Survey-pntha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60925-Routing-Survey-pnthai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79A8ED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6D98D7"/>
        </a:accent6>
        <a:hlink>
          <a:srgbClr val="518FE1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2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5C96CA"/>
        </a:accent1>
        <a:accent2>
          <a:srgbClr val="29BBAA"/>
        </a:accent2>
        <a:accent3>
          <a:srgbClr val="FFFFFF"/>
        </a:accent3>
        <a:accent4>
          <a:srgbClr val="002A56"/>
        </a:accent4>
        <a:accent5>
          <a:srgbClr val="B5C9E1"/>
        </a:accent5>
        <a:accent6>
          <a:srgbClr val="24A99A"/>
        </a:accent6>
        <a:hlink>
          <a:srgbClr val="009390"/>
        </a:hlink>
        <a:folHlink>
          <a:srgbClr val="8FC5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3">
        <a:dk1>
          <a:srgbClr val="1C6184"/>
        </a:dk1>
        <a:lt1>
          <a:srgbClr val="FFFFFF"/>
        </a:lt1>
        <a:dk2>
          <a:srgbClr val="000000"/>
        </a:dk2>
        <a:lt2>
          <a:srgbClr val="DDDDDD"/>
        </a:lt2>
        <a:accent1>
          <a:srgbClr val="72B88E"/>
        </a:accent1>
        <a:accent2>
          <a:srgbClr val="75B5EF"/>
        </a:accent2>
        <a:accent3>
          <a:srgbClr val="FFFFFF"/>
        </a:accent3>
        <a:accent4>
          <a:srgbClr val="165270"/>
        </a:accent4>
        <a:accent5>
          <a:srgbClr val="BCD8C6"/>
        </a:accent5>
        <a:accent6>
          <a:srgbClr val="69A4D9"/>
        </a:accent6>
        <a:hlink>
          <a:srgbClr val="329ABA"/>
        </a:hlink>
        <a:folHlink>
          <a:srgbClr val="655D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F82BDA-52EC-4BAC-81C7-30BF945DA904}" vid="{C77B15A6-0725-4EDF-A815-ACB60FE81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439</Words>
  <Application>Microsoft Office PowerPoint</Application>
  <PresentationFormat>Widescreen</PresentationFormat>
  <Paragraphs>88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PowerPoint Presentation</vt:lpstr>
      <vt:lpstr>Table of contents</vt:lpstr>
      <vt:lpstr>1. Federated Learning: Introduction</vt:lpstr>
      <vt:lpstr>1. Federated Learning: Basic structure </vt:lpstr>
      <vt:lpstr>1. Federated Learning: Basic Algorithm</vt:lpstr>
      <vt:lpstr>1. Federated Learning: Challenges</vt:lpstr>
      <vt:lpstr>1. Federated Learning: Challenges</vt:lpstr>
      <vt:lpstr>2. GANs: Introduction</vt:lpstr>
      <vt:lpstr>2. GANs</vt:lpstr>
      <vt:lpstr>2. GANs  </vt:lpstr>
      <vt:lpstr>2. GANs  </vt:lpstr>
      <vt:lpstr>3. FedGen: Federated Distillation via Generative Learning</vt:lpstr>
      <vt:lpstr>3. FedGen: Latent Space Z </vt:lpstr>
      <vt:lpstr>3. FedGen: KL Divergence</vt:lpstr>
      <vt:lpstr>3. FedGen: Knowledge Distillation</vt:lpstr>
      <vt:lpstr>3. FedGen: Idea</vt:lpstr>
      <vt:lpstr>3. FedGen: Idea</vt:lpstr>
      <vt:lpstr>4. Results: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BINH 20182905</dc:creator>
  <cp:lastModifiedBy>NGUYEN TRONG BINH 20182905</cp:lastModifiedBy>
  <cp:revision>600</cp:revision>
  <dcterms:created xsi:type="dcterms:W3CDTF">2023-11-08T10:59:14Z</dcterms:created>
  <dcterms:modified xsi:type="dcterms:W3CDTF">2023-12-07T04:26:07Z</dcterms:modified>
</cp:coreProperties>
</file>