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664C-2374-A549-1751-CF926DB6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77CD6-485A-3D02-590D-1A9DDD70E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83AAD-3E7C-1039-5340-C79A4398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99F2-5997-D271-358B-6435C1A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D813-F201-2EDB-AB0D-A2455F33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90E0-7937-F4C7-BC37-878CB85B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37FC4-91A8-FCA0-62B6-391D35ECF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D72C3-D2E8-0CD0-F596-2AD743FB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8CB0-119E-8C57-AAEA-0A236F0B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4C2C-2A10-D8C7-36DE-3AE95E0B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8136D-520A-A296-5BA6-F92687E3A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74440-F2DC-8DD8-96CE-36A2DC3A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04764-D6B3-4487-92FA-B5904001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01BF-A4F1-3933-02E6-4D1A4EED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31F7-FFAA-D3E2-20FB-7A5E24B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3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1DC9-1574-D863-41A4-124B5454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70BF-B946-F0B9-95CC-D8BEEC72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DC3D-8FF1-205F-3668-E7149861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5EE5-F1F5-F358-4B1E-DE72B9C6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F824-5003-DD5D-42C0-BDAD8B15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AB44-9D7C-1234-70DD-F51FDCBD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54A2E-6955-6574-2971-11E4AC13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939D-2AFD-437B-562F-25575637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5FEA-D1DE-9581-F5D7-3F03593B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4E97-9DAC-A5CB-321D-E227D53D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3725-D05F-2F67-B163-44109774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B62E-1FA9-A18B-A295-04F15AA0E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B8C3F-61D5-CD8F-CD75-672D0809F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5B43-4E7A-1FC7-03E9-9631AFD9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75E4E-600E-4021-CF74-7BF40B45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B1C4C-6147-CC14-7B29-2B05815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0000-A667-CD02-08C1-B7EC0DA5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497F6-1BD1-4546-B9FC-D0C1C37A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772FD-A3A6-0F5F-E808-73CA69A40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04591-616C-6431-03CC-ABF25C573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B136B-D8EC-B468-B2BC-30DFCEA61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9A093-3FC5-C578-8E3C-8AB10982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6AC3C-96EB-8B06-83F5-20D4EA58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E91B8-FBD2-606A-A329-0EC56A7B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3682-0F72-F822-8FCD-A5C6EE40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641C3-0727-9A0E-8106-95C2643A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9217-EFE0-B3AD-C476-36A8622B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C1649-10E6-6FF7-3EB6-F0369B7F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A8BCE-5409-22E6-6B11-D8393852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90D26-801F-635B-E11D-0C089C17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487CB-C2E5-292C-D55B-AF4A7988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0F7C-4B10-AA06-B1AE-805F8CDF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3ABD-71E2-C4A2-19F1-3B18E878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5E881-84EE-75BE-4D34-A5B95B73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C41FC-75C7-82DD-05C0-D9AF3EB0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CC14F-B5ED-001E-DFCF-0A3984B1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45ED1-B0E4-38EE-526F-0823FC73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0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D342-3E44-6938-A6CF-B26D5F64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AA6BC-7A54-D7C8-9E2E-732101B58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A3BED-E1E1-EFF2-3440-E4D368A3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7E6C-3326-21C2-EE46-E1B047BD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8ACB-17FF-152B-DDDB-4C08B7E7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A4CAB-1849-39DB-355B-05D6E4DD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F1FA3-23C4-BB34-1CA0-998A42F7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23EA-2CE2-F81D-D1CB-113E456CB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3E94-5FEF-F60E-38CE-AB56F1091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3591-091A-40CA-B02B-9DCB0AB095D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2E6B-2549-B9C1-742A-18F5F9656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4E8C-3C26-6000-D86E-5697AC831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D1CD0-65E3-497E-9B3C-89CFE98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722268C6-582C-69DC-A5EF-6034A6F5E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0048" y="2006883"/>
            <a:ext cx="1153224" cy="1153224"/>
          </a:xfrm>
          <a:prstGeom prst="rect">
            <a:avLst/>
          </a:prstGeom>
        </p:spPr>
      </p:pic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08D6EC0D-987B-3FC1-4D7E-0A4A434F9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2598" y="177348"/>
            <a:ext cx="1250921" cy="1250921"/>
          </a:xfrm>
          <a:prstGeom prst="rect">
            <a:avLst/>
          </a:prstGeom>
        </p:spPr>
      </p:pic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7CFFC507-3616-8CED-25D9-AEE2D6D4F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1631" y="1428269"/>
            <a:ext cx="1153224" cy="1153224"/>
          </a:xfrm>
          <a:prstGeom prst="rect">
            <a:avLst/>
          </a:prstGeom>
        </p:spPr>
      </p:pic>
      <p:pic>
        <p:nvPicPr>
          <p:cNvPr id="11" name="Graphic 10" descr="Cell Tower">
            <a:extLst>
              <a:ext uri="{FF2B5EF4-FFF2-40B4-BE49-F238E27FC236}">
                <a16:creationId xmlns:a16="http://schemas.microsoft.com/office/drawing/2014/main" id="{3E74085E-762D-BDCC-D44A-1B74225EAB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4203" y="1315049"/>
            <a:ext cx="1153224" cy="1153224"/>
          </a:xfrm>
          <a:prstGeom prst="rect">
            <a:avLst/>
          </a:prstGeom>
        </p:spPr>
      </p:pic>
      <p:pic>
        <p:nvPicPr>
          <p:cNvPr id="26" name="Graphic 25" descr="Classroom">
            <a:extLst>
              <a:ext uri="{FF2B5EF4-FFF2-40B4-BE49-F238E27FC236}">
                <a16:creationId xmlns:a16="http://schemas.microsoft.com/office/drawing/2014/main" id="{371C276B-EF4A-F49B-65A2-D9F845D055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2722" y="177349"/>
            <a:ext cx="914400" cy="914400"/>
          </a:xfrm>
          <a:prstGeom prst="rect">
            <a:avLst/>
          </a:prstGeom>
        </p:spPr>
      </p:pic>
      <p:pic>
        <p:nvPicPr>
          <p:cNvPr id="27" name="Graphic 26" descr="Diploma roll">
            <a:extLst>
              <a:ext uri="{FF2B5EF4-FFF2-40B4-BE49-F238E27FC236}">
                <a16:creationId xmlns:a16="http://schemas.microsoft.com/office/drawing/2014/main" id="{7705675B-27F6-E1D7-7FF7-F97EBC3231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0463" y="1151537"/>
            <a:ext cx="914400" cy="914400"/>
          </a:xfrm>
          <a:prstGeom prst="rect">
            <a:avLst/>
          </a:prstGeom>
        </p:spPr>
      </p:pic>
      <p:pic>
        <p:nvPicPr>
          <p:cNvPr id="28" name="Graphic 27" descr="Books">
            <a:extLst>
              <a:ext uri="{FF2B5EF4-FFF2-40B4-BE49-F238E27FC236}">
                <a16:creationId xmlns:a16="http://schemas.microsoft.com/office/drawing/2014/main" id="{C01C88DC-C691-AE21-6BA5-85F5B2AE23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7983" y="694337"/>
            <a:ext cx="914400" cy="914400"/>
          </a:xfrm>
          <a:prstGeom prst="rect">
            <a:avLst/>
          </a:prstGeom>
        </p:spPr>
      </p:pic>
      <p:pic>
        <p:nvPicPr>
          <p:cNvPr id="30" name="Graphic 29" descr="Head with gears">
            <a:extLst>
              <a:ext uri="{FF2B5EF4-FFF2-40B4-BE49-F238E27FC236}">
                <a16:creationId xmlns:a16="http://schemas.microsoft.com/office/drawing/2014/main" id="{17238A74-81EB-59D7-EA11-1C773754F8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43315" y="556279"/>
            <a:ext cx="1510020" cy="15100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78663F7-EF66-65F8-3C98-ADF5E6CACF3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8505" y="2258955"/>
            <a:ext cx="2048434" cy="1889924"/>
          </a:xfrm>
          <a:prstGeom prst="rect">
            <a:avLst/>
          </a:prstGeom>
        </p:spPr>
      </p:pic>
      <p:pic>
        <p:nvPicPr>
          <p:cNvPr id="41" name="Graphic 40" descr="Questions">
            <a:extLst>
              <a:ext uri="{FF2B5EF4-FFF2-40B4-BE49-F238E27FC236}">
                <a16:creationId xmlns:a16="http://schemas.microsoft.com/office/drawing/2014/main" id="{FE154D6D-4614-5741-2684-6D1B43C866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74003" y="1608737"/>
            <a:ext cx="1012644" cy="1012644"/>
          </a:xfrm>
          <a:prstGeom prst="rect">
            <a:avLst/>
          </a:prstGeom>
        </p:spPr>
      </p:pic>
      <p:pic>
        <p:nvPicPr>
          <p:cNvPr id="43" name="Graphic 42" descr="Handshake">
            <a:extLst>
              <a:ext uri="{FF2B5EF4-FFF2-40B4-BE49-F238E27FC236}">
                <a16:creationId xmlns:a16="http://schemas.microsoft.com/office/drawing/2014/main" id="{F93CFF48-5E17-5D55-CD36-480B3472B77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43986" y="910384"/>
            <a:ext cx="1334244" cy="1334244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45" name="Graphic 44" descr="Boardroom">
            <a:extLst>
              <a:ext uri="{FF2B5EF4-FFF2-40B4-BE49-F238E27FC236}">
                <a16:creationId xmlns:a16="http://schemas.microsoft.com/office/drawing/2014/main" id="{B1E85ED2-A0DB-9733-29E4-05B62533B7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83984" y="2025376"/>
            <a:ext cx="1241038" cy="1241038"/>
          </a:xfrm>
          <a:prstGeom prst="rect">
            <a:avLst/>
          </a:prstGeom>
        </p:spPr>
      </p:pic>
      <p:pic>
        <p:nvPicPr>
          <p:cNvPr id="55" name="Graphic 54" descr="Bar graph with upward trend RTL">
            <a:extLst>
              <a:ext uri="{FF2B5EF4-FFF2-40B4-BE49-F238E27FC236}">
                <a16:creationId xmlns:a16="http://schemas.microsoft.com/office/drawing/2014/main" id="{917BC169-7898-E215-7CA6-0592083B1D2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792295" y="323557"/>
            <a:ext cx="1027426" cy="102742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6AD638B-4700-2F71-EA08-C968D3FF76F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397218" y="3943639"/>
            <a:ext cx="2529762" cy="2086094"/>
          </a:xfrm>
          <a:prstGeom prst="rect">
            <a:avLst/>
          </a:prstGeom>
        </p:spPr>
      </p:pic>
      <p:pic>
        <p:nvPicPr>
          <p:cNvPr id="64" name="Graphic 63" descr="Checklist RTL">
            <a:extLst>
              <a:ext uri="{FF2B5EF4-FFF2-40B4-BE49-F238E27FC236}">
                <a16:creationId xmlns:a16="http://schemas.microsoft.com/office/drawing/2014/main" id="{7E80A62E-1FDB-7142-89E2-E8421EB68D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17508" y="1631749"/>
            <a:ext cx="914400" cy="9144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83F720B-0854-B9C4-3F1C-A27A471DD0D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504667" y="3882682"/>
            <a:ext cx="2693816" cy="21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6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</dc:creator>
  <cp:lastModifiedBy>Che</cp:lastModifiedBy>
  <cp:revision>1</cp:revision>
  <dcterms:created xsi:type="dcterms:W3CDTF">2025-05-01T22:52:55Z</dcterms:created>
  <dcterms:modified xsi:type="dcterms:W3CDTF">2025-05-02T01:10:50Z</dcterms:modified>
</cp:coreProperties>
</file>