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Hind"/>
      <p:regular r:id="rId19"/>
      <p:bold r:id="rId20"/>
    </p:embeddedFont>
    <p:embeddedFont>
      <p:font typeface="Pompier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ind-bold.fntdata"/><Relationship Id="rId21" Type="http://schemas.openxmlformats.org/officeDocument/2006/relationships/font" Target="fonts/Pompier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Hin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ad7e23cb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ad7e23cb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f2c776232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f2c776232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6aff08049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6aff0804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f2c776232e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f2c776232e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f2c776232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f2c776232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f2c776232e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f2c776232e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09763f32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09763f32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f2be59c0a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f2be59c0a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5b8c88666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5b8c88666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2c776232e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f2c776232e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f2c776232e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f2c776232e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f2c776232e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f2c776232e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b47115854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b47115854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f2c77623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f2c77623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Regiones: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Piura Lima Huánuco Cusco Ancash Ica Junín Arequipa Tacna Ayacucho Loreto Apurímac Ucayali Tumbes Moquegua Amazonas Lambayeque Huancavelica San Martín Callao Puno Cajamarca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rect b="b" l="l" r="r" t="t"/>
            <a:pathLst>
              <a:path extrusionOk="0" h="90686" w="182796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rect b="b" l="l" r="r" t="t"/>
            <a:pathLst>
              <a:path extrusionOk="0" h="63107" w="138542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rect b="b" l="l" r="r" t="t"/>
            <a:pathLst>
              <a:path extrusionOk="0" h="41592" w="12522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rect b="b" l="l" r="r" t="t"/>
            <a:pathLst>
              <a:path extrusionOk="0" h="15569" w="15194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2505825"/>
            <a:ext cx="5927168" cy="276470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920925" y="908575"/>
            <a:ext cx="5006400" cy="20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920925" y="2937600"/>
            <a:ext cx="5006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 flipH="1">
            <a:off x="5997499" y="2188625"/>
            <a:ext cx="3146501" cy="2952286"/>
          </a:xfrm>
          <a:custGeom>
            <a:rect b="b" l="l" r="r" t="t"/>
            <a:pathLst>
              <a:path extrusionOk="0" h="92115" w="95457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6118088" y="1929640"/>
            <a:ext cx="3025773" cy="3213548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2" type="title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3"/>
          <p:cNvSpPr txBox="1"/>
          <p:nvPr>
            <p:ph idx="3" type="subTitle"/>
          </p:nvPr>
        </p:nvSpPr>
        <p:spPr>
          <a:xfrm>
            <a:off x="720000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4" type="title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5" type="subTitle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3"/>
          <p:cNvSpPr txBox="1"/>
          <p:nvPr>
            <p:ph idx="6" type="subTitle"/>
          </p:nvPr>
        </p:nvSpPr>
        <p:spPr>
          <a:xfrm>
            <a:off x="4294246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8" type="subTitle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3"/>
          <p:cNvSpPr txBox="1"/>
          <p:nvPr>
            <p:ph idx="9" type="subTitle"/>
          </p:nvPr>
        </p:nvSpPr>
        <p:spPr>
          <a:xfrm>
            <a:off x="2507042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13" type="title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4" type="subTitle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15" type="subTitle"/>
          </p:nvPr>
        </p:nvSpPr>
        <p:spPr>
          <a:xfrm>
            <a:off x="720000" y="3793900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16" type="title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17" type="subTitle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18" type="subTitle"/>
          </p:nvPr>
        </p:nvSpPr>
        <p:spPr>
          <a:xfrm>
            <a:off x="2507044" y="3793900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17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4"/>
          <p:cNvSpPr txBox="1"/>
          <p:nvPr>
            <p:ph hasCustomPrompt="1" idx="2" type="title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 flipH="1">
            <a:off x="-787948" y="326625"/>
            <a:ext cx="4827298" cy="4831218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flipH="1" rot="10800000">
            <a:off x="5189763" y="2"/>
            <a:ext cx="3954231" cy="1859196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CUSTOM_17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924493" y="2532916"/>
            <a:ext cx="3993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hasCustomPrompt="1" idx="2" type="title"/>
          </p:nvPr>
        </p:nvSpPr>
        <p:spPr>
          <a:xfrm>
            <a:off x="2927325" y="1534338"/>
            <a:ext cx="3993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2924375" y="3317562"/>
            <a:ext cx="39936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 flipH="1" rot="5400000">
            <a:off x="-388504" y="388398"/>
            <a:ext cx="3905458" cy="3128449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5400000">
            <a:off x="5005889" y="1005385"/>
            <a:ext cx="3954231" cy="4321961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4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71150" y="1614625"/>
            <a:ext cx="9286200" cy="4791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6"/>
          <p:cNvSpPr txBox="1"/>
          <p:nvPr>
            <p:ph idx="2" type="subTitle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6"/>
          <p:cNvSpPr txBox="1"/>
          <p:nvPr>
            <p:ph idx="3" type="subTitle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16"/>
          <p:cNvSpPr txBox="1"/>
          <p:nvPr>
            <p:ph idx="4" type="subTitle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16"/>
          <p:cNvSpPr txBox="1"/>
          <p:nvPr>
            <p:ph idx="5" type="subTitle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16"/>
          <p:cNvSpPr txBox="1"/>
          <p:nvPr>
            <p:ph idx="6" type="subTitle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2765325" y="1424050"/>
            <a:ext cx="2328600" cy="21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571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/>
              <a:buChar char="❏"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subTitle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17"/>
          <p:cNvSpPr txBox="1"/>
          <p:nvPr>
            <p:ph idx="3" type="subTitle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17"/>
          <p:cNvSpPr txBox="1"/>
          <p:nvPr>
            <p:ph idx="4" type="subTitle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17"/>
          <p:cNvSpPr txBox="1"/>
          <p:nvPr>
            <p:ph idx="5" type="subTitle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7"/>
          <p:cNvSpPr txBox="1"/>
          <p:nvPr>
            <p:ph idx="6" type="subTitle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17"/>
          <p:cNvSpPr txBox="1"/>
          <p:nvPr>
            <p:ph idx="7" type="subTitle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233" y="2757361"/>
            <a:ext cx="3507616" cy="2385738"/>
          </a:xfrm>
          <a:custGeom>
            <a:rect b="b" l="l" r="r" t="t"/>
            <a:pathLst>
              <a:path extrusionOk="0" h="74438" w="109442">
                <a:moveTo>
                  <a:pt x="0" y="6768"/>
                </a:moveTo>
                <a:cubicBezTo>
                  <a:pt x="0" y="6768"/>
                  <a:pt x="11362" y="1"/>
                  <a:pt x="18430" y="12415"/>
                </a:cubicBezTo>
                <a:cubicBezTo>
                  <a:pt x="31512" y="35389"/>
                  <a:pt x="54604" y="30761"/>
                  <a:pt x="73000" y="33301"/>
                </a:cubicBezTo>
                <a:cubicBezTo>
                  <a:pt x="82106" y="34554"/>
                  <a:pt x="95857" y="41655"/>
                  <a:pt x="100736" y="53551"/>
                </a:cubicBezTo>
                <a:cubicBezTo>
                  <a:pt x="102858" y="58714"/>
                  <a:pt x="109441" y="74337"/>
                  <a:pt x="109441" y="74337"/>
                </a:cubicBezTo>
                <a:lnTo>
                  <a:pt x="0" y="74437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845432" y="-1022"/>
            <a:ext cx="1298634" cy="4143777"/>
          </a:xfrm>
          <a:custGeom>
            <a:rect b="b" l="l" r="r" t="t"/>
            <a:pathLst>
              <a:path extrusionOk="0" h="129291" w="40519">
                <a:moveTo>
                  <a:pt x="6484" y="0"/>
                </a:moveTo>
                <a:cubicBezTo>
                  <a:pt x="6484" y="0"/>
                  <a:pt x="1" y="14202"/>
                  <a:pt x="14420" y="37811"/>
                </a:cubicBezTo>
                <a:cubicBezTo>
                  <a:pt x="28823" y="61404"/>
                  <a:pt x="19215" y="82289"/>
                  <a:pt x="19215" y="82289"/>
                </a:cubicBezTo>
                <a:cubicBezTo>
                  <a:pt x="19215" y="82289"/>
                  <a:pt x="5013" y="115506"/>
                  <a:pt x="40519" y="129291"/>
                </a:cubicBezTo>
                <a:lnTo>
                  <a:pt x="40519" y="0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">
  <p:cSld name="CUSTOM_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rect b="b" l="l" r="r" t="t"/>
            <a:pathLst>
              <a:path extrusionOk="0" h="47002" w="76326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rect b="b" l="l" r="r" t="t"/>
            <a:pathLst>
              <a:path extrusionOk="0" h="74972" w="47587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18"/>
          <p:cNvSpPr txBox="1"/>
          <p:nvPr>
            <p:ph idx="2" type="subTitle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18"/>
          <p:cNvSpPr txBox="1"/>
          <p:nvPr>
            <p:ph idx="3" type="subTitle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18"/>
          <p:cNvSpPr txBox="1"/>
          <p:nvPr>
            <p:ph idx="4" type="subTitle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5" type="subTitle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18"/>
          <p:cNvSpPr txBox="1"/>
          <p:nvPr>
            <p:ph idx="6" type="subTitle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7" type="subTitle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18"/>
          <p:cNvSpPr txBox="1"/>
          <p:nvPr>
            <p:ph idx="8" type="subTitle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18"/>
          <p:cNvSpPr txBox="1"/>
          <p:nvPr>
            <p:ph idx="9" type="subTitle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8"/>
          <p:cNvSpPr txBox="1"/>
          <p:nvPr>
            <p:ph idx="13" type="subTitle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2" name="Google Shape;122;p18"/>
          <p:cNvSpPr txBox="1"/>
          <p:nvPr>
            <p:ph hasCustomPrompt="1" idx="14" type="title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/>
          <p:nvPr>
            <p:ph hasCustomPrompt="1" idx="15" type="title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/>
          <p:nvPr>
            <p:ph hasCustomPrompt="1" idx="16" type="title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/>
          <p:nvPr>
            <p:ph hasCustomPrompt="1" idx="17" type="title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hasCustomPrompt="1" idx="18" type="title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 2">
  <p:cSld name="CUSTOM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3840150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19"/>
          <p:cNvSpPr txBox="1"/>
          <p:nvPr>
            <p:ph hasCustomPrompt="1" idx="2" type="title"/>
          </p:nvPr>
        </p:nvSpPr>
        <p:spPr>
          <a:xfrm>
            <a:off x="3840150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idx="3" type="subTitle"/>
          </p:nvPr>
        </p:nvSpPr>
        <p:spPr>
          <a:xfrm>
            <a:off x="3839925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9"/>
          <p:cNvSpPr txBox="1"/>
          <p:nvPr>
            <p:ph idx="4" type="subTitle"/>
          </p:nvPr>
        </p:nvSpPr>
        <p:spPr>
          <a:xfrm>
            <a:off x="6960000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19"/>
          <p:cNvSpPr txBox="1"/>
          <p:nvPr>
            <p:ph hasCustomPrompt="1" idx="5" type="title"/>
          </p:nvPr>
        </p:nvSpPr>
        <p:spPr>
          <a:xfrm>
            <a:off x="6960000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/>
          <p:nvPr>
            <p:ph idx="6" type="subTitle"/>
          </p:nvPr>
        </p:nvSpPr>
        <p:spPr>
          <a:xfrm>
            <a:off x="6960000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19"/>
          <p:cNvSpPr txBox="1"/>
          <p:nvPr>
            <p:ph idx="7" type="subTitle"/>
          </p:nvPr>
        </p:nvSpPr>
        <p:spPr>
          <a:xfrm>
            <a:off x="5400075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19"/>
          <p:cNvSpPr txBox="1"/>
          <p:nvPr>
            <p:ph hasCustomPrompt="1" idx="8" type="title"/>
          </p:nvPr>
        </p:nvSpPr>
        <p:spPr>
          <a:xfrm>
            <a:off x="5400075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/>
          <p:nvPr>
            <p:ph idx="9" type="subTitle"/>
          </p:nvPr>
        </p:nvSpPr>
        <p:spPr>
          <a:xfrm>
            <a:off x="5399963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19"/>
          <p:cNvSpPr txBox="1"/>
          <p:nvPr>
            <p:ph idx="13" type="subTitle"/>
          </p:nvPr>
        </p:nvSpPr>
        <p:spPr>
          <a:xfrm>
            <a:off x="2279925" y="1451875"/>
            <a:ext cx="14643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19"/>
          <p:cNvSpPr txBox="1"/>
          <p:nvPr>
            <p:ph hasCustomPrompt="1" idx="14" type="title"/>
          </p:nvPr>
        </p:nvSpPr>
        <p:spPr>
          <a:xfrm>
            <a:off x="2279925" y="3213250"/>
            <a:ext cx="14643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/>
          <p:nvPr>
            <p:ph idx="15" type="subTitle"/>
          </p:nvPr>
        </p:nvSpPr>
        <p:spPr>
          <a:xfrm>
            <a:off x="2279888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19"/>
          <p:cNvSpPr txBox="1"/>
          <p:nvPr>
            <p:ph idx="16" type="subTitle"/>
          </p:nvPr>
        </p:nvSpPr>
        <p:spPr>
          <a:xfrm>
            <a:off x="719700" y="1451875"/>
            <a:ext cx="14643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19"/>
          <p:cNvSpPr txBox="1"/>
          <p:nvPr>
            <p:ph hasCustomPrompt="1" idx="17" type="title"/>
          </p:nvPr>
        </p:nvSpPr>
        <p:spPr>
          <a:xfrm>
            <a:off x="719700" y="3213250"/>
            <a:ext cx="14643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19"/>
          <p:cNvSpPr txBox="1"/>
          <p:nvPr>
            <p:ph idx="18" type="subTitle"/>
          </p:nvPr>
        </p:nvSpPr>
        <p:spPr>
          <a:xfrm>
            <a:off x="719850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3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5443200" y="1767600"/>
            <a:ext cx="2980800" cy="8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20"/>
          <p:cNvSpPr/>
          <p:nvPr/>
        </p:nvSpPr>
        <p:spPr>
          <a:xfrm>
            <a:off x="0" y="613131"/>
            <a:ext cx="4867800" cy="4539000"/>
          </a:xfrm>
          <a:custGeom>
            <a:rect b="b" l="l" r="r" t="t"/>
            <a:pathLst>
              <a:path extrusionOk="0" h="181560" w="194712">
                <a:moveTo>
                  <a:pt x="106727" y="133"/>
                </a:moveTo>
                <a:cubicBezTo>
                  <a:pt x="126954" y="1419"/>
                  <a:pt x="145341" y="13241"/>
                  <a:pt x="158826" y="28390"/>
                </a:cubicBezTo>
                <a:cubicBezTo>
                  <a:pt x="164814" y="35110"/>
                  <a:pt x="170004" y="42518"/>
                  <a:pt x="174706" y="50214"/>
                </a:cubicBezTo>
                <a:cubicBezTo>
                  <a:pt x="184665" y="66538"/>
                  <a:pt x="191584" y="81287"/>
                  <a:pt x="193314" y="100450"/>
                </a:cubicBezTo>
                <a:cubicBezTo>
                  <a:pt x="194712" y="116109"/>
                  <a:pt x="192871" y="131922"/>
                  <a:pt x="188235" y="146916"/>
                </a:cubicBezTo>
                <a:cubicBezTo>
                  <a:pt x="184842" y="157894"/>
                  <a:pt x="180051" y="168407"/>
                  <a:pt x="173974" y="178188"/>
                </a:cubicBezTo>
                <a:cubicBezTo>
                  <a:pt x="173708" y="178610"/>
                  <a:pt x="172111" y="181427"/>
                  <a:pt x="172111" y="181427"/>
                </a:cubicBezTo>
                <a:lnTo>
                  <a:pt x="0" y="181560"/>
                </a:lnTo>
                <a:lnTo>
                  <a:pt x="155" y="27635"/>
                </a:lnTo>
                <a:cubicBezTo>
                  <a:pt x="155" y="27635"/>
                  <a:pt x="14394" y="23266"/>
                  <a:pt x="21580" y="21115"/>
                </a:cubicBezTo>
                <a:cubicBezTo>
                  <a:pt x="35820" y="16878"/>
                  <a:pt x="50103" y="12465"/>
                  <a:pt x="64298" y="7962"/>
                </a:cubicBezTo>
                <a:cubicBezTo>
                  <a:pt x="76851" y="4014"/>
                  <a:pt x="89715" y="0"/>
                  <a:pt x="102801" y="0"/>
                </a:cubicBezTo>
                <a:cubicBezTo>
                  <a:pt x="104109" y="0"/>
                  <a:pt x="105418" y="44"/>
                  <a:pt x="106727" y="133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030250" y="3317569"/>
            <a:ext cx="50760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10800000">
            <a:off x="-115" y="-76"/>
            <a:ext cx="4572115" cy="2501947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189688" y="3289527"/>
            <a:ext cx="3954231" cy="1859196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6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3480325" y="15793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6469550" y="1576225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21"/>
          <p:cNvSpPr/>
          <p:nvPr/>
        </p:nvSpPr>
        <p:spPr>
          <a:xfrm>
            <a:off x="950" y="2188625"/>
            <a:ext cx="2984702" cy="2952286"/>
          </a:xfrm>
          <a:custGeom>
            <a:rect b="b" l="l" r="r" t="t"/>
            <a:pathLst>
              <a:path extrusionOk="0" h="92115" w="95457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3" type="subTitle"/>
          </p:nvPr>
        </p:nvSpPr>
        <p:spPr>
          <a:xfrm>
            <a:off x="3480325" y="2629959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21"/>
          <p:cNvSpPr txBox="1"/>
          <p:nvPr>
            <p:ph idx="4" type="subTitle"/>
          </p:nvPr>
        </p:nvSpPr>
        <p:spPr>
          <a:xfrm>
            <a:off x="6469550" y="2631538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21"/>
          <p:cNvSpPr txBox="1"/>
          <p:nvPr>
            <p:ph idx="5" type="subTitle"/>
          </p:nvPr>
        </p:nvSpPr>
        <p:spPr>
          <a:xfrm>
            <a:off x="3480325" y="36884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21"/>
          <p:cNvSpPr txBox="1"/>
          <p:nvPr>
            <p:ph idx="6" type="subTitle"/>
          </p:nvPr>
        </p:nvSpPr>
        <p:spPr>
          <a:xfrm>
            <a:off x="6469550" y="3688475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-848" y="1674182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848" y="2550995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848" y="3427645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hasCustomPrompt="1" idx="2" type="title"/>
          </p:nvPr>
        </p:nvSpPr>
        <p:spPr>
          <a:xfrm>
            <a:off x="3831300" y="1674300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/>
          <p:nvPr>
            <p:ph idx="1" type="subTitle"/>
          </p:nvPr>
        </p:nvSpPr>
        <p:spPr>
          <a:xfrm>
            <a:off x="5443200" y="1674150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4" name="Google Shape;164;p22"/>
          <p:cNvSpPr txBox="1"/>
          <p:nvPr>
            <p:ph hasCustomPrompt="1" idx="3" type="title"/>
          </p:nvPr>
        </p:nvSpPr>
        <p:spPr>
          <a:xfrm>
            <a:off x="3831300" y="2550975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" name="Google Shape;165;p22"/>
          <p:cNvSpPr txBox="1"/>
          <p:nvPr>
            <p:ph idx="4" type="subTitle"/>
          </p:nvPr>
        </p:nvSpPr>
        <p:spPr>
          <a:xfrm>
            <a:off x="5443200" y="2550825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22"/>
          <p:cNvSpPr txBox="1"/>
          <p:nvPr>
            <p:ph hasCustomPrompt="1" idx="5" type="title"/>
          </p:nvPr>
        </p:nvSpPr>
        <p:spPr>
          <a:xfrm>
            <a:off x="3831300" y="3427825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/>
          <p:nvPr>
            <p:ph idx="6" type="subTitle"/>
          </p:nvPr>
        </p:nvSpPr>
        <p:spPr>
          <a:xfrm>
            <a:off x="5443200" y="3427675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7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720078" y="1168800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23"/>
          <p:cNvSpPr txBox="1"/>
          <p:nvPr>
            <p:ph idx="2" type="subTitle"/>
          </p:nvPr>
        </p:nvSpPr>
        <p:spPr>
          <a:xfrm>
            <a:off x="720000" y="140026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23"/>
          <p:cNvSpPr txBox="1"/>
          <p:nvPr>
            <p:ph idx="3" type="subTitle"/>
          </p:nvPr>
        </p:nvSpPr>
        <p:spPr>
          <a:xfrm>
            <a:off x="720078" y="2295149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" name="Google Shape;173;p23"/>
          <p:cNvSpPr txBox="1"/>
          <p:nvPr>
            <p:ph idx="4" type="subTitle"/>
          </p:nvPr>
        </p:nvSpPr>
        <p:spPr>
          <a:xfrm>
            <a:off x="720000" y="2526762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4" name="Google Shape;174;p23"/>
          <p:cNvSpPr txBox="1"/>
          <p:nvPr>
            <p:ph idx="5" type="subTitle"/>
          </p:nvPr>
        </p:nvSpPr>
        <p:spPr>
          <a:xfrm>
            <a:off x="720078" y="3421497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23"/>
          <p:cNvSpPr txBox="1"/>
          <p:nvPr>
            <p:ph idx="6" type="subTitle"/>
          </p:nvPr>
        </p:nvSpPr>
        <p:spPr>
          <a:xfrm>
            <a:off x="720000" y="365312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23"/>
          <p:cNvSpPr/>
          <p:nvPr/>
        </p:nvSpPr>
        <p:spPr>
          <a:xfrm>
            <a:off x="2041645" y="3635812"/>
            <a:ext cx="5642691" cy="1504812"/>
          </a:xfrm>
          <a:custGeom>
            <a:rect b="b" l="l" r="r" t="t"/>
            <a:pathLst>
              <a:path extrusionOk="0" h="46952" w="176059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>
            <p:ph idx="7" type="subTitle"/>
          </p:nvPr>
        </p:nvSpPr>
        <p:spPr>
          <a:xfrm>
            <a:off x="6391500" y="1168800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23"/>
          <p:cNvSpPr txBox="1"/>
          <p:nvPr>
            <p:ph idx="8" type="subTitle"/>
          </p:nvPr>
        </p:nvSpPr>
        <p:spPr>
          <a:xfrm>
            <a:off x="6391500" y="1404826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23"/>
          <p:cNvSpPr txBox="1"/>
          <p:nvPr>
            <p:ph idx="9" type="subTitle"/>
          </p:nvPr>
        </p:nvSpPr>
        <p:spPr>
          <a:xfrm>
            <a:off x="6391500" y="2295149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23"/>
          <p:cNvSpPr txBox="1"/>
          <p:nvPr>
            <p:ph idx="13" type="subTitle"/>
          </p:nvPr>
        </p:nvSpPr>
        <p:spPr>
          <a:xfrm>
            <a:off x="6391500" y="2528974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1" name="Google Shape;181;p23"/>
          <p:cNvSpPr txBox="1"/>
          <p:nvPr>
            <p:ph idx="14" type="subTitle"/>
          </p:nvPr>
        </p:nvSpPr>
        <p:spPr>
          <a:xfrm>
            <a:off x="6391500" y="3421497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23"/>
          <p:cNvSpPr txBox="1"/>
          <p:nvPr>
            <p:ph idx="15" type="subTitle"/>
          </p:nvPr>
        </p:nvSpPr>
        <p:spPr>
          <a:xfrm>
            <a:off x="6391500" y="365312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8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24"/>
          <p:cNvSpPr/>
          <p:nvPr/>
        </p:nvSpPr>
        <p:spPr>
          <a:xfrm>
            <a:off x="6831885" y="3664338"/>
            <a:ext cx="2311831" cy="1478595"/>
          </a:xfrm>
          <a:custGeom>
            <a:rect b="b" l="l" r="r" t="t"/>
            <a:pathLst>
              <a:path extrusionOk="0" h="46134" w="72132">
                <a:moveTo>
                  <a:pt x="72131" y="18"/>
                </a:moveTo>
                <a:cubicBezTo>
                  <a:pt x="67069" y="168"/>
                  <a:pt x="58464" y="2758"/>
                  <a:pt x="53785" y="17411"/>
                </a:cubicBezTo>
                <a:cubicBezTo>
                  <a:pt x="48171" y="35055"/>
                  <a:pt x="31747" y="37361"/>
                  <a:pt x="24646" y="36325"/>
                </a:cubicBezTo>
                <a:cubicBezTo>
                  <a:pt x="20819" y="35757"/>
                  <a:pt x="15656" y="36325"/>
                  <a:pt x="12532" y="37161"/>
                </a:cubicBezTo>
                <a:cubicBezTo>
                  <a:pt x="6834" y="38681"/>
                  <a:pt x="1" y="46133"/>
                  <a:pt x="1" y="46133"/>
                </a:cubicBezTo>
                <a:lnTo>
                  <a:pt x="72081" y="46133"/>
                </a:lnTo>
                <a:cubicBezTo>
                  <a:pt x="72081" y="46133"/>
                  <a:pt x="72131" y="1"/>
                  <a:pt x="72131" y="18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395" y="2786104"/>
            <a:ext cx="1525676" cy="2356829"/>
          </a:xfrm>
          <a:custGeom>
            <a:rect b="b" l="l" r="r" t="t"/>
            <a:pathLst>
              <a:path extrusionOk="0" h="73536" w="47603">
                <a:moveTo>
                  <a:pt x="47586" y="73535"/>
                </a:moveTo>
                <a:cubicBezTo>
                  <a:pt x="47436" y="68172"/>
                  <a:pt x="44796" y="59065"/>
                  <a:pt x="29942" y="54136"/>
                </a:cubicBezTo>
                <a:cubicBezTo>
                  <a:pt x="12081" y="48205"/>
                  <a:pt x="14203" y="19466"/>
                  <a:pt x="13551" y="16074"/>
                </a:cubicBezTo>
                <a:cubicBezTo>
                  <a:pt x="12365" y="9959"/>
                  <a:pt x="9992" y="2290"/>
                  <a:pt x="184" y="1"/>
                </a:cubicBezTo>
                <a:cubicBezTo>
                  <a:pt x="151" y="101"/>
                  <a:pt x="0" y="73535"/>
                  <a:pt x="0" y="73535"/>
                </a:cubicBezTo>
                <a:cubicBezTo>
                  <a:pt x="0" y="73535"/>
                  <a:pt x="47603" y="73535"/>
                  <a:pt x="47586" y="7353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2085150" y="1452000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24"/>
          <p:cNvSpPr txBox="1"/>
          <p:nvPr>
            <p:ph idx="2" type="subTitle"/>
          </p:nvPr>
        </p:nvSpPr>
        <p:spPr>
          <a:xfrm>
            <a:off x="5527650" y="1451850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9" name="Google Shape;189;p24"/>
          <p:cNvSpPr txBox="1"/>
          <p:nvPr>
            <p:ph idx="3" type="subTitle"/>
          </p:nvPr>
        </p:nvSpPr>
        <p:spPr>
          <a:xfrm>
            <a:off x="2085150" y="2989014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24"/>
          <p:cNvSpPr txBox="1"/>
          <p:nvPr>
            <p:ph idx="4" type="subTitle"/>
          </p:nvPr>
        </p:nvSpPr>
        <p:spPr>
          <a:xfrm>
            <a:off x="5527650" y="2988864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1" name="Google Shape;191;p24"/>
          <p:cNvSpPr txBox="1"/>
          <p:nvPr>
            <p:ph idx="5" type="subTitle"/>
          </p:nvPr>
        </p:nvSpPr>
        <p:spPr>
          <a:xfrm>
            <a:off x="5982500" y="2220420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24"/>
          <p:cNvSpPr txBox="1"/>
          <p:nvPr>
            <p:ph idx="6" type="subTitle"/>
          </p:nvPr>
        </p:nvSpPr>
        <p:spPr>
          <a:xfrm>
            <a:off x="2085150" y="2220270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3" name="Google Shape;193;p24"/>
          <p:cNvSpPr txBox="1"/>
          <p:nvPr>
            <p:ph idx="7" type="subTitle"/>
          </p:nvPr>
        </p:nvSpPr>
        <p:spPr>
          <a:xfrm>
            <a:off x="5982500" y="3757909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24"/>
          <p:cNvSpPr txBox="1"/>
          <p:nvPr>
            <p:ph idx="8" type="subTitle"/>
          </p:nvPr>
        </p:nvSpPr>
        <p:spPr>
          <a:xfrm>
            <a:off x="2085150" y="3757759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5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ctrTitle"/>
          </p:nvPr>
        </p:nvSpPr>
        <p:spPr>
          <a:xfrm>
            <a:off x="720000" y="540000"/>
            <a:ext cx="4723200" cy="4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columns">
  <p:cSld name="CUSTOM_9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720000" y="2287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0" name="Google Shape;200;p26"/>
          <p:cNvSpPr txBox="1"/>
          <p:nvPr>
            <p:ph idx="2" type="subTitle"/>
          </p:nvPr>
        </p:nvSpPr>
        <p:spPr>
          <a:xfrm>
            <a:off x="720000" y="1488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3" type="subTitle"/>
          </p:nvPr>
        </p:nvSpPr>
        <p:spPr>
          <a:xfrm>
            <a:off x="720000" y="3086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2" name="Google Shape;202;p26"/>
          <p:cNvSpPr txBox="1"/>
          <p:nvPr>
            <p:ph idx="4" type="subTitle"/>
          </p:nvPr>
        </p:nvSpPr>
        <p:spPr>
          <a:xfrm>
            <a:off x="720000" y="3885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3" name="Google Shape;203;p26"/>
          <p:cNvSpPr txBox="1"/>
          <p:nvPr>
            <p:ph idx="5" type="subTitle"/>
          </p:nvPr>
        </p:nvSpPr>
        <p:spPr>
          <a:xfrm>
            <a:off x="6549900" y="2287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4" name="Google Shape;204;p26"/>
          <p:cNvSpPr txBox="1"/>
          <p:nvPr>
            <p:ph idx="6" type="subTitle"/>
          </p:nvPr>
        </p:nvSpPr>
        <p:spPr>
          <a:xfrm>
            <a:off x="6549900" y="1488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5" name="Google Shape;205;p26"/>
          <p:cNvSpPr txBox="1"/>
          <p:nvPr>
            <p:ph idx="7" type="subTitle"/>
          </p:nvPr>
        </p:nvSpPr>
        <p:spPr>
          <a:xfrm>
            <a:off x="6549900" y="3086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6549900" y="3885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2">
  <p:cSld name="CUSTOM_10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9" name="Google Shape;209;p27"/>
          <p:cNvSpPr/>
          <p:nvPr/>
        </p:nvSpPr>
        <p:spPr>
          <a:xfrm>
            <a:off x="4164" y="-5"/>
            <a:ext cx="2490702" cy="1204920"/>
          </a:xfrm>
          <a:custGeom>
            <a:rect b="b" l="l" r="r" t="t"/>
            <a:pathLst>
              <a:path extrusionOk="0" h="37595" w="77713">
                <a:moveTo>
                  <a:pt x="1" y="37594"/>
                </a:moveTo>
                <a:cubicBezTo>
                  <a:pt x="5046" y="37461"/>
                  <a:pt x="13618" y="35389"/>
                  <a:pt x="18263" y="23643"/>
                </a:cubicBezTo>
                <a:cubicBezTo>
                  <a:pt x="22824" y="12114"/>
                  <a:pt x="34955" y="10644"/>
                  <a:pt x="42557" y="10928"/>
                </a:cubicBezTo>
                <a:cubicBezTo>
                  <a:pt x="48121" y="11162"/>
                  <a:pt x="53668" y="10359"/>
                  <a:pt x="58932" y="8588"/>
                </a:cubicBezTo>
                <a:cubicBezTo>
                  <a:pt x="65849" y="6232"/>
                  <a:pt x="74437" y="2907"/>
                  <a:pt x="77712" y="0"/>
                </a:cubicBezTo>
                <a:lnTo>
                  <a:pt x="1" y="0"/>
                </a:lnTo>
                <a:cubicBezTo>
                  <a:pt x="1" y="0"/>
                  <a:pt x="1" y="37594"/>
                  <a:pt x="1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6651463" y="-5"/>
            <a:ext cx="2490125" cy="1204920"/>
          </a:xfrm>
          <a:custGeom>
            <a:rect b="b" l="l" r="r" t="t"/>
            <a:pathLst>
              <a:path extrusionOk="0" h="37595" w="77695">
                <a:moveTo>
                  <a:pt x="77695" y="37594"/>
                </a:moveTo>
                <a:cubicBezTo>
                  <a:pt x="72649" y="37461"/>
                  <a:pt x="64077" y="35389"/>
                  <a:pt x="59432" y="23643"/>
                </a:cubicBezTo>
                <a:cubicBezTo>
                  <a:pt x="54888" y="12114"/>
                  <a:pt x="42757" y="10644"/>
                  <a:pt x="35138" y="10928"/>
                </a:cubicBezTo>
                <a:cubicBezTo>
                  <a:pt x="29574" y="11162"/>
                  <a:pt x="24027" y="10359"/>
                  <a:pt x="18764" y="8588"/>
                </a:cubicBezTo>
                <a:cubicBezTo>
                  <a:pt x="11846" y="6232"/>
                  <a:pt x="3275" y="2907"/>
                  <a:pt x="0" y="0"/>
                </a:cubicBezTo>
                <a:lnTo>
                  <a:pt x="77695" y="0"/>
                </a:lnTo>
                <a:cubicBezTo>
                  <a:pt x="77695" y="0"/>
                  <a:pt x="77695" y="37594"/>
                  <a:pt x="77695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idx="1" type="subTitle"/>
          </p:nvPr>
        </p:nvSpPr>
        <p:spPr>
          <a:xfrm>
            <a:off x="2957175" y="1567325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2" name="Google Shape;212;p27"/>
          <p:cNvSpPr txBox="1"/>
          <p:nvPr>
            <p:ph idx="2" type="subTitle"/>
          </p:nvPr>
        </p:nvSpPr>
        <p:spPr>
          <a:xfrm>
            <a:off x="1291975" y="15765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3" name="Google Shape;213;p27"/>
          <p:cNvSpPr txBox="1"/>
          <p:nvPr>
            <p:ph idx="3" type="subTitle"/>
          </p:nvPr>
        </p:nvSpPr>
        <p:spPr>
          <a:xfrm>
            <a:off x="2957175" y="3836931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27"/>
          <p:cNvSpPr txBox="1"/>
          <p:nvPr>
            <p:ph idx="4" type="subTitle"/>
          </p:nvPr>
        </p:nvSpPr>
        <p:spPr>
          <a:xfrm>
            <a:off x="1291975" y="38461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5" name="Google Shape;215;p27"/>
          <p:cNvSpPr txBox="1"/>
          <p:nvPr>
            <p:ph idx="5" type="subTitle"/>
          </p:nvPr>
        </p:nvSpPr>
        <p:spPr>
          <a:xfrm>
            <a:off x="2385075" y="2700037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27"/>
          <p:cNvSpPr txBox="1"/>
          <p:nvPr>
            <p:ph idx="6" type="subTitle"/>
          </p:nvPr>
        </p:nvSpPr>
        <p:spPr>
          <a:xfrm>
            <a:off x="720000" y="27092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7" name="Google Shape;217;p27"/>
          <p:cNvSpPr txBox="1"/>
          <p:nvPr>
            <p:ph idx="7" type="subTitle"/>
          </p:nvPr>
        </p:nvSpPr>
        <p:spPr>
          <a:xfrm flipH="1">
            <a:off x="4980825" y="1567325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8" name="Google Shape;218;p27"/>
          <p:cNvSpPr txBox="1"/>
          <p:nvPr>
            <p:ph idx="8" type="subTitle"/>
          </p:nvPr>
        </p:nvSpPr>
        <p:spPr>
          <a:xfrm flipH="1">
            <a:off x="6277925" y="15765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27"/>
          <p:cNvSpPr txBox="1"/>
          <p:nvPr>
            <p:ph idx="9" type="subTitle"/>
          </p:nvPr>
        </p:nvSpPr>
        <p:spPr>
          <a:xfrm flipH="1">
            <a:off x="4980825" y="3836931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0" name="Google Shape;220;p27"/>
          <p:cNvSpPr txBox="1"/>
          <p:nvPr>
            <p:ph idx="13" type="subTitle"/>
          </p:nvPr>
        </p:nvSpPr>
        <p:spPr>
          <a:xfrm flipH="1">
            <a:off x="6277925" y="38461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7"/>
          <p:cNvSpPr txBox="1"/>
          <p:nvPr>
            <p:ph idx="14" type="subTitle"/>
          </p:nvPr>
        </p:nvSpPr>
        <p:spPr>
          <a:xfrm flipH="1">
            <a:off x="5552925" y="2700037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27"/>
          <p:cNvSpPr txBox="1"/>
          <p:nvPr>
            <p:ph idx="15" type="subTitle"/>
          </p:nvPr>
        </p:nvSpPr>
        <p:spPr>
          <a:xfrm flipH="1">
            <a:off x="6849900" y="27092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6" name="Google Shape;226;p28"/>
          <p:cNvSpPr txBox="1"/>
          <p:nvPr>
            <p:ph idx="2" type="subTitle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28"/>
          <p:cNvSpPr txBox="1"/>
          <p:nvPr>
            <p:ph idx="3" type="subTitle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8" name="Google Shape;228;p28"/>
          <p:cNvSpPr txBox="1"/>
          <p:nvPr>
            <p:ph idx="4" type="subTitle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9" name="Google Shape;229;p28"/>
          <p:cNvSpPr txBox="1"/>
          <p:nvPr>
            <p:ph idx="5" type="subTitle"/>
          </p:nvPr>
        </p:nvSpPr>
        <p:spPr>
          <a:xfrm>
            <a:off x="4627700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0" name="Google Shape;230;p28"/>
          <p:cNvSpPr txBox="1"/>
          <p:nvPr>
            <p:ph idx="6" type="subTitle"/>
          </p:nvPr>
        </p:nvSpPr>
        <p:spPr>
          <a:xfrm>
            <a:off x="4627700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28"/>
          <p:cNvSpPr txBox="1"/>
          <p:nvPr>
            <p:ph idx="7" type="subTitle"/>
          </p:nvPr>
        </p:nvSpPr>
        <p:spPr>
          <a:xfrm>
            <a:off x="6495175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2" name="Google Shape;232;p28"/>
          <p:cNvSpPr txBox="1"/>
          <p:nvPr>
            <p:ph idx="8" type="subTitle"/>
          </p:nvPr>
        </p:nvSpPr>
        <p:spPr>
          <a:xfrm>
            <a:off x="6495175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rect b="b" l="l" r="r" t="t"/>
            <a:pathLst>
              <a:path extrusionOk="0" h="177460" w="305359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idx="1" type="subTitle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1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412" y="2825979"/>
            <a:ext cx="9143682" cy="2327673"/>
          </a:xfrm>
          <a:custGeom>
            <a:rect b="b" l="l" r="r" t="t"/>
            <a:pathLst>
              <a:path extrusionOk="0" h="72683" w="285517">
                <a:moveTo>
                  <a:pt x="0" y="1"/>
                </a:moveTo>
                <a:lnTo>
                  <a:pt x="285516" y="1"/>
                </a:lnTo>
                <a:lnTo>
                  <a:pt x="285516" y="72683"/>
                </a:lnTo>
                <a:lnTo>
                  <a:pt x="0" y="72683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3688950" y="2958650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1" name="Google Shape;241;p30"/>
          <p:cNvSpPr txBox="1"/>
          <p:nvPr>
            <p:ph idx="2" type="subTitle"/>
          </p:nvPr>
        </p:nvSpPr>
        <p:spPr>
          <a:xfrm>
            <a:off x="3688950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2" name="Google Shape;242;p30"/>
          <p:cNvSpPr txBox="1"/>
          <p:nvPr>
            <p:ph idx="3" type="subTitle"/>
          </p:nvPr>
        </p:nvSpPr>
        <p:spPr>
          <a:xfrm>
            <a:off x="6316048" y="2958650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30"/>
          <p:cNvSpPr txBox="1"/>
          <p:nvPr>
            <p:ph idx="4" type="subTitle"/>
          </p:nvPr>
        </p:nvSpPr>
        <p:spPr>
          <a:xfrm>
            <a:off x="6316038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4" name="Google Shape;244;p30"/>
          <p:cNvSpPr txBox="1"/>
          <p:nvPr>
            <p:ph idx="5" type="subTitle"/>
          </p:nvPr>
        </p:nvSpPr>
        <p:spPr>
          <a:xfrm>
            <a:off x="1061850" y="2958525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5" name="Google Shape;245;p30"/>
          <p:cNvSpPr txBox="1"/>
          <p:nvPr>
            <p:ph idx="6" type="subTitle"/>
          </p:nvPr>
        </p:nvSpPr>
        <p:spPr>
          <a:xfrm>
            <a:off x="1061850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5639026" y="2487075"/>
            <a:ext cx="3508522" cy="2660742"/>
          </a:xfrm>
          <a:custGeom>
            <a:rect b="b" l="l" r="r" t="t"/>
            <a:pathLst>
              <a:path extrusionOk="0" h="92115" w="95457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3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5446800" y="540000"/>
            <a:ext cx="25344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8" name="Google Shape;248;p31"/>
          <p:cNvSpPr txBox="1"/>
          <p:nvPr/>
        </p:nvSpPr>
        <p:spPr>
          <a:xfrm>
            <a:off x="5443200" y="3808800"/>
            <a:ext cx="2538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</a:t>
            </a:r>
            <a:endParaRPr sz="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46800" y="1767600"/>
            <a:ext cx="25380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0" name="Google Shape;250;p31"/>
          <p:cNvSpPr/>
          <p:nvPr/>
        </p:nvSpPr>
        <p:spPr>
          <a:xfrm flipH="1" rot="-5400000">
            <a:off x="1002303" y="1182572"/>
            <a:ext cx="2669183" cy="5447538"/>
          </a:xfrm>
          <a:custGeom>
            <a:rect b="b" l="l" r="r" t="t"/>
            <a:pathLst>
              <a:path extrusionOk="0" h="170796" w="103718">
                <a:moveTo>
                  <a:pt x="42136" y="0"/>
                </a:moveTo>
                <a:cubicBezTo>
                  <a:pt x="23819" y="0"/>
                  <a:pt x="12197" y="18853"/>
                  <a:pt x="12197" y="18853"/>
                </a:cubicBezTo>
                <a:cubicBezTo>
                  <a:pt x="4205" y="35426"/>
                  <a:pt x="16082" y="50720"/>
                  <a:pt x="25376" y="59376"/>
                </a:cubicBezTo>
                <a:cubicBezTo>
                  <a:pt x="38089" y="71252"/>
                  <a:pt x="38114" y="91563"/>
                  <a:pt x="25032" y="103021"/>
                </a:cubicBezTo>
                <a:cubicBezTo>
                  <a:pt x="23729" y="104152"/>
                  <a:pt x="22352" y="105185"/>
                  <a:pt x="20901" y="106119"/>
                </a:cubicBezTo>
                <a:cubicBezTo>
                  <a:pt x="0" y="119324"/>
                  <a:pt x="3787" y="145437"/>
                  <a:pt x="19868" y="162084"/>
                </a:cubicBezTo>
                <a:cubicBezTo>
                  <a:pt x="26221" y="168644"/>
                  <a:pt x="37060" y="170795"/>
                  <a:pt x="48541" y="170795"/>
                </a:cubicBezTo>
                <a:cubicBezTo>
                  <a:pt x="62923" y="170795"/>
                  <a:pt x="78311" y="167420"/>
                  <a:pt x="87144" y="165109"/>
                </a:cubicBezTo>
                <a:cubicBezTo>
                  <a:pt x="92554" y="163682"/>
                  <a:pt x="98136" y="162945"/>
                  <a:pt x="103717" y="162871"/>
                </a:cubicBezTo>
                <a:lnTo>
                  <a:pt x="100349" y="5452"/>
                </a:lnTo>
                <a:cubicBezTo>
                  <a:pt x="94789" y="6066"/>
                  <a:pt x="89568" y="6312"/>
                  <a:pt x="84776" y="6312"/>
                </a:cubicBezTo>
                <a:cubicBezTo>
                  <a:pt x="72892" y="6312"/>
                  <a:pt x="63653" y="4803"/>
                  <a:pt x="58449" y="3681"/>
                </a:cubicBezTo>
                <a:cubicBezTo>
                  <a:pt x="56211" y="3189"/>
                  <a:pt x="53974" y="2550"/>
                  <a:pt x="51810" y="1739"/>
                </a:cubicBezTo>
                <a:cubicBezTo>
                  <a:pt x="48415" y="522"/>
                  <a:pt x="45183" y="0"/>
                  <a:pt x="42136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6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32"/>
          <p:cNvSpPr/>
          <p:nvPr/>
        </p:nvSpPr>
        <p:spPr>
          <a:xfrm>
            <a:off x="4572001" y="1071024"/>
            <a:ext cx="4594174" cy="4079573"/>
          </a:xfrm>
          <a:custGeom>
            <a:rect b="b" l="l" r="r" t="t"/>
            <a:pathLst>
              <a:path extrusionOk="0" h="138702" w="156198">
                <a:moveTo>
                  <a:pt x="0" y="138701"/>
                </a:moveTo>
                <a:cubicBezTo>
                  <a:pt x="0" y="138701"/>
                  <a:pt x="2116" y="120906"/>
                  <a:pt x="13564" y="117157"/>
                </a:cubicBezTo>
                <a:cubicBezTo>
                  <a:pt x="16913" y="116057"/>
                  <a:pt x="20929" y="114074"/>
                  <a:pt x="24911" y="111808"/>
                </a:cubicBezTo>
                <a:cubicBezTo>
                  <a:pt x="35042" y="106076"/>
                  <a:pt x="41257" y="95328"/>
                  <a:pt x="41341" y="83714"/>
                </a:cubicBezTo>
                <a:cubicBezTo>
                  <a:pt x="41407" y="76549"/>
                  <a:pt x="44240" y="70118"/>
                  <a:pt x="55221" y="72584"/>
                </a:cubicBezTo>
                <a:cubicBezTo>
                  <a:pt x="77516" y="77582"/>
                  <a:pt x="91229" y="53771"/>
                  <a:pt x="91229" y="53771"/>
                </a:cubicBezTo>
                <a:cubicBezTo>
                  <a:pt x="91229" y="53771"/>
                  <a:pt x="84797" y="17380"/>
                  <a:pt x="108958" y="12181"/>
                </a:cubicBezTo>
                <a:cubicBezTo>
                  <a:pt x="133119" y="6966"/>
                  <a:pt x="156197" y="1"/>
                  <a:pt x="156197" y="1"/>
                </a:cubicBezTo>
                <a:lnTo>
                  <a:pt x="155831" y="138601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720000" y="2232900"/>
            <a:ext cx="27630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5658950" y="2232900"/>
            <a:ext cx="27630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720000" y="1894000"/>
            <a:ext cx="27630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658900" y="1894025"/>
            <a:ext cx="27630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1667550" y="3931099"/>
            <a:ext cx="5809067" cy="1212418"/>
          </a:xfrm>
          <a:custGeom>
            <a:rect b="b" l="l" r="r" t="t"/>
            <a:pathLst>
              <a:path extrusionOk="0" h="46952" w="176059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7"/>
          <p:cNvGrpSpPr/>
          <p:nvPr/>
        </p:nvGrpSpPr>
        <p:grpSpPr>
          <a:xfrm>
            <a:off x="3527981" y="1436716"/>
            <a:ext cx="5616442" cy="3706262"/>
            <a:chOff x="3527981" y="1436716"/>
            <a:chExt cx="5616442" cy="3706262"/>
          </a:xfrm>
        </p:grpSpPr>
        <p:sp>
          <p:nvSpPr>
            <p:cNvPr id="36" name="Google Shape;36;p7"/>
            <p:cNvSpPr/>
            <p:nvPr/>
          </p:nvSpPr>
          <p:spPr>
            <a:xfrm>
              <a:off x="8037512" y="1436716"/>
              <a:ext cx="1106911" cy="1352702"/>
            </a:xfrm>
            <a:custGeom>
              <a:rect b="b" l="l" r="r" t="t"/>
              <a:pathLst>
                <a:path extrusionOk="0" h="42206" w="34537">
                  <a:moveTo>
                    <a:pt x="33000" y="36174"/>
                  </a:moveTo>
                  <a:cubicBezTo>
                    <a:pt x="33501" y="35773"/>
                    <a:pt x="33986" y="35322"/>
                    <a:pt x="34437" y="34871"/>
                  </a:cubicBezTo>
                  <a:cubicBezTo>
                    <a:pt x="34336" y="34821"/>
                    <a:pt x="34537" y="11011"/>
                    <a:pt x="34537" y="10944"/>
                  </a:cubicBezTo>
                  <a:cubicBezTo>
                    <a:pt x="33668" y="10242"/>
                    <a:pt x="32749" y="9608"/>
                    <a:pt x="31780" y="9039"/>
                  </a:cubicBezTo>
                  <a:cubicBezTo>
                    <a:pt x="16091" y="0"/>
                    <a:pt x="0" y="19432"/>
                    <a:pt x="11078" y="33400"/>
                  </a:cubicBezTo>
                  <a:cubicBezTo>
                    <a:pt x="18079" y="42206"/>
                    <a:pt x="26951" y="41187"/>
                    <a:pt x="33000" y="36174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3527981" y="4113725"/>
              <a:ext cx="1150851" cy="1029254"/>
            </a:xfrm>
            <a:custGeom>
              <a:rect b="b" l="l" r="r" t="t"/>
              <a:pathLst>
                <a:path extrusionOk="0" h="32114" w="35908">
                  <a:moveTo>
                    <a:pt x="33267" y="15455"/>
                  </a:moveTo>
                  <a:cubicBezTo>
                    <a:pt x="28739" y="6165"/>
                    <a:pt x="16375" y="0"/>
                    <a:pt x="6600" y="10326"/>
                  </a:cubicBezTo>
                  <a:cubicBezTo>
                    <a:pt x="0" y="17310"/>
                    <a:pt x="1170" y="26283"/>
                    <a:pt x="6149" y="32030"/>
                  </a:cubicBezTo>
                  <a:cubicBezTo>
                    <a:pt x="6066" y="32114"/>
                    <a:pt x="31346" y="32114"/>
                    <a:pt x="31245" y="32114"/>
                  </a:cubicBezTo>
                  <a:cubicBezTo>
                    <a:pt x="35907" y="27252"/>
                    <a:pt x="35907" y="20836"/>
                    <a:pt x="33267" y="15455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4108471" y="2028456"/>
              <a:ext cx="5035952" cy="3114523"/>
            </a:xfrm>
            <a:custGeom>
              <a:rect b="b" l="l" r="r" t="t"/>
              <a:pathLst>
                <a:path extrusionOk="0" h="97177" w="157128">
                  <a:moveTo>
                    <a:pt x="47737" y="67"/>
                  </a:moveTo>
                  <a:cubicBezTo>
                    <a:pt x="36759" y="769"/>
                    <a:pt x="26784" y="7185"/>
                    <a:pt x="19466" y="15389"/>
                  </a:cubicBezTo>
                  <a:cubicBezTo>
                    <a:pt x="16208" y="19048"/>
                    <a:pt x="13401" y="23058"/>
                    <a:pt x="10844" y="27235"/>
                  </a:cubicBezTo>
                  <a:cubicBezTo>
                    <a:pt x="5431" y="36107"/>
                    <a:pt x="1671" y="44111"/>
                    <a:pt x="736" y="54503"/>
                  </a:cubicBezTo>
                  <a:cubicBezTo>
                    <a:pt x="0" y="63008"/>
                    <a:pt x="936" y="71579"/>
                    <a:pt x="3493" y="79716"/>
                  </a:cubicBezTo>
                  <a:cubicBezTo>
                    <a:pt x="5330" y="85665"/>
                    <a:pt x="8054" y="91880"/>
                    <a:pt x="11346" y="97177"/>
                  </a:cubicBezTo>
                  <a:lnTo>
                    <a:pt x="157128" y="97177"/>
                  </a:lnTo>
                  <a:cubicBezTo>
                    <a:pt x="157128" y="97177"/>
                    <a:pt x="156927" y="6951"/>
                    <a:pt x="157028" y="7068"/>
                  </a:cubicBezTo>
                  <a:cubicBezTo>
                    <a:pt x="143093" y="9440"/>
                    <a:pt x="129024" y="16174"/>
                    <a:pt x="115674" y="16358"/>
                  </a:cubicBezTo>
                  <a:cubicBezTo>
                    <a:pt x="108038" y="16458"/>
                    <a:pt x="101121" y="13601"/>
                    <a:pt x="93953" y="11462"/>
                  </a:cubicBezTo>
                  <a:cubicBezTo>
                    <a:pt x="86217" y="9156"/>
                    <a:pt x="78481" y="6767"/>
                    <a:pt x="70761" y="4328"/>
                  </a:cubicBezTo>
                  <a:cubicBezTo>
                    <a:pt x="63961" y="2172"/>
                    <a:pt x="56977" y="0"/>
                    <a:pt x="49876" y="0"/>
                  </a:cubicBezTo>
                  <a:cubicBezTo>
                    <a:pt x="49157" y="0"/>
                    <a:pt x="48455" y="17"/>
                    <a:pt x="47737" y="67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1767600"/>
            <a:ext cx="3136500" cy="9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720000" y="2667600"/>
            <a:ext cx="31365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-10" y="-1993"/>
            <a:ext cx="3207179" cy="1774160"/>
          </a:xfrm>
          <a:custGeom>
            <a:rect b="b" l="l" r="r" t="t"/>
            <a:pathLst>
              <a:path extrusionOk="0" h="55356" w="100068">
                <a:moveTo>
                  <a:pt x="0" y="55339"/>
                </a:moveTo>
                <a:cubicBezTo>
                  <a:pt x="7151" y="55155"/>
                  <a:pt x="19315" y="52097"/>
                  <a:pt x="25898" y="34821"/>
                </a:cubicBezTo>
                <a:cubicBezTo>
                  <a:pt x="35606" y="9323"/>
                  <a:pt x="69608" y="17210"/>
                  <a:pt x="69608" y="17210"/>
                </a:cubicBezTo>
                <a:cubicBezTo>
                  <a:pt x="69608" y="17210"/>
                  <a:pt x="100068" y="18897"/>
                  <a:pt x="94387" y="0"/>
                </a:cubicBezTo>
                <a:lnTo>
                  <a:pt x="0" y="0"/>
                </a:lnTo>
                <a:cubicBezTo>
                  <a:pt x="0" y="0"/>
                  <a:pt x="0" y="55355"/>
                  <a:pt x="0" y="55339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5443200" y="1767600"/>
            <a:ext cx="2980800" cy="17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 flipH="1">
            <a:off x="-14590" y="-179329"/>
            <a:ext cx="5025144" cy="5336997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dn.www.gob.pe/uploads/document/file/1751525/DGOS%20-%20Hospital%20Nacional%20Dos%20de%20Mayo.pdf" TargetMode="External"/><Relationship Id="rId4" Type="http://schemas.openxmlformats.org/officeDocument/2006/relationships/hyperlink" Target="https://www.ncbi.nlm.nih.gov/books/NBK553213/" TargetMode="External"/><Relationship Id="rId9" Type="http://schemas.openxmlformats.org/officeDocument/2006/relationships/hyperlink" Target="http://www.hrhdaqp.gob.pe/pages/archivo_boletin_esta.php?id=12" TargetMode="External"/><Relationship Id="rId5" Type="http://schemas.openxmlformats.org/officeDocument/2006/relationships/hyperlink" Target="https://www.getmedcheck.com/wp-content/uploads/2018/12/Complete-Guide-Vital-Signs-Monitor.pdf" TargetMode="External"/><Relationship Id="rId6" Type="http://schemas.openxmlformats.org/officeDocument/2006/relationships/hyperlink" Target="https://www.usamedicalsurgical.com/vital-signs-monitors/" TargetMode="External"/><Relationship Id="rId7" Type="http://schemas.openxmlformats.org/officeDocument/2006/relationships/hyperlink" Target="https://www.webmd.com/cancer/vital-signs-monitor" TargetMode="External"/><Relationship Id="rId8" Type="http://schemas.openxmlformats.org/officeDocument/2006/relationships/hyperlink" Target="http://www.hrdt.gob.pe/intranet/Publicaciones/files/BOLETIN_ESTADISTICA_ANUAL_2019.pdf" TargetMode="External"/><Relationship Id="rId10" Type="http://schemas.openxmlformats.org/officeDocument/2006/relationships/hyperlink" Target="https://www.minsa.gob.pe/Recursos/OTRANS/03AdquisicionBS/Archivos/paac/2020/Evaluacion_PAAC_112020.pdf?__cf_chl_captcha_tk__=pmd_HdvCi.NPeBbC_yL3NbPojq7KZ9OqBH7JgJY5ikXFhBM-1631107206-0-gqNtZGzNAxCjcnBszQe9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pps8.contraloria.gob.pe/SPIC/srvDownload/ViewPDF?CRES_CODIGO=2020CSI019100027&amp;TIPOARCHIVO=IS" TargetMode="External"/><Relationship Id="rId4" Type="http://schemas.openxmlformats.org/officeDocument/2006/relationships/hyperlink" Target="https://www.mpsm.gob.pe/public/mesavirtual/oficio_n.%C2%B0_00013-2021-susalud-isipress_y_anexo.pdf" TargetMode="External"/><Relationship Id="rId9" Type="http://schemas.openxmlformats.org/officeDocument/2006/relationships/hyperlink" Target="http://www.insnsb.gob.pe/tarifario-servicios/" TargetMode="External"/><Relationship Id="rId5" Type="http://schemas.openxmlformats.org/officeDocument/2006/relationships/hyperlink" Target="https://www.mpsm.gob.pe/public/mesavirtual/oficio_n.%C2%B0_00013-2021-susalud-isipress_y_anexo.pdf" TargetMode="External"/><Relationship Id="rId6" Type="http://schemas.openxmlformats.org/officeDocument/2006/relationships/hyperlink" Target="https://cdn.www.gob.pe/uploads/document/file/1410838/RD" TargetMode="External"/><Relationship Id="rId7" Type="http://schemas.openxmlformats.org/officeDocument/2006/relationships/hyperlink" Target="https://cdn.www.gob.pe/uploads/document/file/1410838/RD" TargetMode="External"/><Relationship Id="rId8" Type="http://schemas.openxmlformats.org/officeDocument/2006/relationships/hyperlink" Target="http://www.insnsb.gob.pe/tarifario-servicios/" TargetMode="External"/><Relationship Id="rId11" Type="http://schemas.openxmlformats.org/officeDocument/2006/relationships/hyperlink" Target="http://gob.pe/" TargetMode="External"/><Relationship Id="rId10" Type="http://schemas.openxmlformats.org/officeDocument/2006/relationships/hyperlink" Target="http://gob.pe/" TargetMode="External"/><Relationship Id="rId13" Type="http://schemas.openxmlformats.org/officeDocument/2006/relationships/hyperlink" Target="http://www.hnhu.gob.pe/Inicio/wp-content/uploads/2016/03/Tarifario-2019.pdf" TargetMode="External"/><Relationship Id="rId12" Type="http://schemas.openxmlformats.org/officeDocument/2006/relationships/hyperlink" Target="http://www.hnhu.gob.pe/Inicio/wp-content/uploads/2016/03/Tarifario-2019.pdf" TargetMode="External"/><Relationship Id="rId15" Type="http://schemas.openxmlformats.org/officeDocument/2006/relationships/hyperlink" Target="https://www.defensoria.gob.pe/wp-content/uploads/2020/02/IA-10-2019-AAE-Supervisi%C3%B3n-Nacional-a-los-Servicios-de-Neonatolog%C3%ADa-y-UCI-neonatal.pdf" TargetMode="External"/><Relationship Id="rId14" Type="http://schemas.openxmlformats.org/officeDocument/2006/relationships/hyperlink" Target="https://www.minsa.gob.pe/Recursos/OTRANS/08Proyectos/enejecucion/2020/ProyEjec06-2020.pdf" TargetMode="External"/><Relationship Id="rId17" Type="http://schemas.openxmlformats.org/officeDocument/2006/relationships/hyperlink" Target="https://www.comexperu.org.pe/upload/articles/reportes/reporte-eficacia-002.pdf" TargetMode="External"/><Relationship Id="rId16" Type="http://schemas.openxmlformats.org/officeDocument/2006/relationships/hyperlink" Target="https://www.gob.pe/institucion/minsa/noticias/52253-hospital-maria-auxiliadora-fortalece-sala-de-recuperacion-con-adquisicion-de-monitores-de-signos-vitales-de-ultima-generacio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image" Target="../media/image1.png"/><Relationship Id="rId10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790325" y="932113"/>
            <a:ext cx="31365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Diseño de un monitor de signos vitales ad hoc para niños durante intervención quirúrgica (Hito 1)</a:t>
            </a:r>
            <a:endParaRPr b="1" sz="3500"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854625" y="3450300"/>
            <a:ext cx="33510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Estudiantes: </a:t>
            </a:r>
            <a:r>
              <a:rPr lang="en" sz="1400">
                <a:solidFill>
                  <a:srgbClr val="0C2E3A"/>
                </a:solidFill>
              </a:rPr>
              <a:t>Vivian Loli Torres, Joaquin Martinez Flores, Daniel Zavaleta Guzmán</a:t>
            </a:r>
            <a:endParaRPr sz="1400">
              <a:solidFill>
                <a:srgbClr val="0C2E3A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33"/>
          <p:cNvGrpSpPr/>
          <p:nvPr/>
        </p:nvGrpSpPr>
        <p:grpSpPr>
          <a:xfrm>
            <a:off x="4205249" y="1659767"/>
            <a:ext cx="4255411" cy="3394826"/>
            <a:chOff x="-132051" y="1608692"/>
            <a:chExt cx="4255411" cy="3394826"/>
          </a:xfrm>
        </p:grpSpPr>
        <p:sp>
          <p:nvSpPr>
            <p:cNvPr id="261" name="Google Shape;261;p33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rect b="b" l="l" r="r" t="t"/>
              <a:pathLst>
                <a:path extrusionOk="0" h="22556" w="22381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rect b="b" l="l" r="r" t="t"/>
              <a:pathLst>
                <a:path extrusionOk="0" h="19853" w="17945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rect b="b" l="l" r="r" t="t"/>
              <a:pathLst>
                <a:path extrusionOk="0" h="5531" w="14272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rect b="b" l="l" r="r" t="t"/>
              <a:pathLst>
                <a:path extrusionOk="0" h="3054" w="14243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rect b="b" l="l" r="r" t="t"/>
              <a:pathLst>
                <a:path extrusionOk="0" h="51730" w="11306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rect b="b" l="l" r="r" t="t"/>
              <a:pathLst>
                <a:path extrusionOk="0" h="7332" w="11076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rect b="b" l="l" r="r" t="t"/>
              <a:pathLst>
                <a:path extrusionOk="0" h="5531" w="14244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rect b="b" l="l" r="r" t="t"/>
              <a:pathLst>
                <a:path extrusionOk="0" h="2982" w="14244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rect b="b" l="l" r="r" t="t"/>
              <a:pathLst>
                <a:path extrusionOk="0" h="51730" w="11018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rect b="b" l="l" r="r" t="t"/>
              <a:pathLst>
                <a:path extrusionOk="0" h="7332" w="11018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rect b="b" l="l" r="r" t="t"/>
              <a:pathLst>
                <a:path extrusionOk="0" h="14127" w="16131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rect b="b" l="l" r="r" t="t"/>
              <a:pathLst>
                <a:path extrusionOk="0" h="3184" w="6482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rect b="b" l="l" r="r" t="t"/>
              <a:pathLst>
                <a:path extrusionOk="0" h="2394" w="3429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 flipH="1">
              <a:off x="3958403" y="2148175"/>
              <a:ext cx="75545" cy="90341"/>
            </a:xfrm>
            <a:custGeom>
              <a:rect b="b" l="l" r="r" t="t"/>
              <a:pathLst>
                <a:path extrusionOk="0" h="2430" w="2032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 flipH="1">
              <a:off x="3958403" y="2167247"/>
              <a:ext cx="74987" cy="13830"/>
            </a:xfrm>
            <a:custGeom>
              <a:rect b="b" l="l" r="r" t="t"/>
              <a:pathLst>
                <a:path extrusionOk="0" h="372" w="2017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 flipH="1">
              <a:off x="3990524" y="2208886"/>
              <a:ext cx="43423" cy="11785"/>
            </a:xfrm>
            <a:custGeom>
              <a:rect b="b" l="l" r="r" t="t"/>
              <a:pathLst>
                <a:path extrusionOk="0" h="317" w="1168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rect b="b" l="l" r="r" t="t"/>
              <a:pathLst>
                <a:path extrusionOk="0" h="12098" w="12544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rect b="b" l="l" r="r" t="t"/>
              <a:pathLst>
                <a:path extrusionOk="0" h="28244" w="20537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rect b="b" l="l" r="r" t="t"/>
              <a:pathLst>
                <a:path extrusionOk="0" h="6857" w="929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rect b="b" l="l" r="r" t="t"/>
              <a:pathLst>
                <a:path extrusionOk="0" h="4684" w="4091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rect b="b" l="l" r="r" t="t"/>
              <a:pathLst>
                <a:path extrusionOk="0" h="23734" w="14719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rect b="b" l="l" r="r" t="t"/>
              <a:pathLst>
                <a:path extrusionOk="0" h="12098" w="12559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rect b="b" l="l" r="r" t="t"/>
              <a:pathLst>
                <a:path extrusionOk="0" h="15065" w="9045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 flipH="1">
              <a:off x="3146744" y="1892989"/>
              <a:ext cx="44464" cy="28775"/>
            </a:xfrm>
            <a:custGeom>
              <a:rect b="b" l="l" r="r" t="t"/>
              <a:pathLst>
                <a:path extrusionOk="0" h="774" w="1196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rect b="b" l="l" r="r" t="t"/>
              <a:pathLst>
                <a:path extrusionOk="0" h="2539" w="5906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rect b="b" l="l" r="r" t="t"/>
              <a:pathLst>
                <a:path extrusionOk="0" h="10672" w="7029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 flipH="1">
              <a:off x="2955057" y="1790490"/>
              <a:ext cx="35913" cy="59707"/>
            </a:xfrm>
            <a:custGeom>
              <a:rect b="b" l="l" r="r" t="t"/>
              <a:pathLst>
                <a:path extrusionOk="0" h="1606" w="966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 flipH="1">
              <a:off x="3137635" y="1740263"/>
              <a:ext cx="45542" cy="18886"/>
            </a:xfrm>
            <a:custGeom>
              <a:rect b="b" l="l" r="r" t="t"/>
              <a:pathLst>
                <a:path extrusionOk="0" h="508" w="1225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rect b="b" l="l" r="r" t="t"/>
              <a:pathLst>
                <a:path extrusionOk="0" h="19009" w="1675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rect b="b" l="l" r="r" t="t"/>
              <a:pathLst>
                <a:path extrusionOk="0" h="11917" w="11738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rect b="b" l="l" r="r" t="t"/>
              <a:pathLst>
                <a:path extrusionOk="0" h="16667" w="24995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rect b="b" l="l" r="r" t="t"/>
              <a:pathLst>
                <a:path extrusionOk="0" h="14231" w="11594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rect b="b" l="l" r="r" t="t"/>
              <a:pathLst>
                <a:path extrusionOk="0" h="5531" w="14244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rect b="b" l="l" r="r" t="t"/>
              <a:pathLst>
                <a:path extrusionOk="0" h="2982" w="14244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rect b="b" l="l" r="r" t="t"/>
              <a:pathLst>
                <a:path extrusionOk="0" h="51730" w="11018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rect b="b" l="l" r="r" t="t"/>
              <a:pathLst>
                <a:path extrusionOk="0" h="7577" w="11018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rect b="b" l="l" r="r" t="t"/>
              <a:pathLst>
                <a:path extrusionOk="0" h="5531" w="14459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rect b="b" l="l" r="r" t="t"/>
              <a:pathLst>
                <a:path extrusionOk="0" h="2982" w="14344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rect b="b" l="l" r="r" t="t"/>
              <a:pathLst>
                <a:path extrusionOk="0" h="49340" w="13077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rect b="b" l="l" r="r" t="t"/>
              <a:pathLst>
                <a:path extrusionOk="0" h="5229" w="10398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rect b="b" l="l" r="r" t="t"/>
              <a:pathLst>
                <a:path extrusionOk="0" h="28244" w="20537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rect b="b" l="l" r="r" t="t"/>
              <a:pathLst>
                <a:path extrusionOk="0" h="6857" w="929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rect b="b" l="l" r="r" t="t"/>
              <a:pathLst>
                <a:path extrusionOk="0" h="4684" w="4091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rect b="b" l="l" r="r" t="t"/>
              <a:pathLst>
                <a:path extrusionOk="0" h="15065" w="903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rect b="b" l="l" r="r" t="t"/>
              <a:pathLst>
                <a:path extrusionOk="0" h="10672" w="7014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 flipH="1">
              <a:off x="1734334" y="1790490"/>
              <a:ext cx="36471" cy="59707"/>
            </a:xfrm>
            <a:custGeom>
              <a:rect b="b" l="l" r="r" t="t"/>
              <a:pathLst>
                <a:path extrusionOk="0" h="1606" w="981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rect b="b" l="l" r="r" t="t"/>
              <a:pathLst>
                <a:path extrusionOk="0" h="19760" w="13235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rect b="b" l="l" r="r" t="t"/>
              <a:pathLst>
                <a:path extrusionOk="0" h="15453" w="9924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rect b="b" l="l" r="r" t="t"/>
              <a:pathLst>
                <a:path extrusionOk="0" h="4105" w="3356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 flipH="1">
              <a:off x="2769281" y="2258183"/>
              <a:ext cx="72868" cy="11748"/>
            </a:xfrm>
            <a:custGeom>
              <a:rect b="b" l="l" r="r" t="t"/>
              <a:pathLst>
                <a:path extrusionOk="0" h="316" w="196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 flipH="1">
              <a:off x="2781066" y="2304172"/>
              <a:ext cx="61603" cy="14016"/>
            </a:xfrm>
            <a:custGeom>
              <a:rect b="b" l="l" r="r" t="t"/>
              <a:pathLst>
                <a:path extrusionOk="0" h="377" w="1657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 flipH="1">
              <a:off x="2765005" y="2335289"/>
              <a:ext cx="80861" cy="23533"/>
            </a:xfrm>
            <a:custGeom>
              <a:rect b="b" l="l" r="r" t="t"/>
              <a:pathLst>
                <a:path extrusionOk="0" h="633" w="2175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rect b="b" l="l" r="r" t="t"/>
              <a:pathLst>
                <a:path extrusionOk="0" h="16405" w="23432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rect b="b" l="l" r="r" t="t"/>
              <a:pathLst>
                <a:path extrusionOk="0" h="15972" w="13279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rect b="b" l="l" r="r" t="t"/>
              <a:pathLst>
                <a:path extrusionOk="0" h="27839" w="19486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rect b="b" l="l" r="r" t="t"/>
              <a:pathLst>
                <a:path extrusionOk="0" h="3884" w="5027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rect b="b" l="l" r="r" t="t"/>
              <a:pathLst>
                <a:path extrusionOk="0" h="5531" w="14273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rect b="b" l="l" r="r" t="t"/>
              <a:pathLst>
                <a:path extrusionOk="0" h="2982" w="14258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rect b="b" l="l" r="r" t="t"/>
              <a:pathLst>
                <a:path extrusionOk="0" h="51730" w="11133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rect b="b" l="l" r="r" t="t"/>
              <a:pathLst>
                <a:path extrusionOk="0" h="11134" w="11119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rect b="b" l="l" r="r" t="t"/>
              <a:pathLst>
                <a:path extrusionOk="0" h="11430" w="11988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rect b="b" l="l" r="r" t="t"/>
              <a:pathLst>
                <a:path extrusionOk="0" h="9155" w="11988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rect b="b" l="l" r="r" t="t"/>
              <a:pathLst>
                <a:path extrusionOk="0" h="45595" w="18593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rect b="b" l="l" r="r" t="t"/>
              <a:pathLst>
                <a:path extrusionOk="0" h="8541" w="11162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rect b="b" l="l" r="r" t="t"/>
              <a:pathLst>
                <a:path extrusionOk="0" h="11914" w="13135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rect b="b" l="l" r="r" t="t"/>
              <a:pathLst>
                <a:path extrusionOk="0" h="29958" w="20638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rect b="b" l="l" r="r" t="t"/>
              <a:pathLst>
                <a:path extrusionOk="0" h="6108" w="9088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rect b="b" l="l" r="r" t="t"/>
              <a:pathLst>
                <a:path extrusionOk="0" h="4698" w="409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rect b="b" l="l" r="r" t="t"/>
              <a:pathLst>
                <a:path extrusionOk="0" h="13826" w="9031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rect b="b" l="l" r="r" t="t"/>
              <a:pathLst>
                <a:path extrusionOk="0" h="10672" w="7058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 flipH="1">
              <a:off x="372299" y="1838301"/>
              <a:ext cx="36434" cy="59521"/>
            </a:xfrm>
            <a:custGeom>
              <a:rect b="b" l="l" r="r" t="t"/>
              <a:pathLst>
                <a:path extrusionOk="0" h="1601" w="98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rect b="b" l="l" r="r" t="t"/>
              <a:pathLst>
                <a:path extrusionOk="0" h="14489" w="9174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rect b="b" l="l" r="r" t="t"/>
              <a:pathLst>
                <a:path extrusionOk="0" h="3386" w="2809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 flipH="1">
              <a:off x="487400" y="2625423"/>
              <a:ext cx="63202" cy="76065"/>
            </a:xfrm>
            <a:custGeom>
              <a:rect b="b" l="l" r="r" t="t"/>
              <a:pathLst>
                <a:path extrusionOk="0" h="2046" w="170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rect b="b" l="l" r="r" t="t"/>
              <a:pathLst>
                <a:path extrusionOk="0" h="9074" w="6308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rect b="b" l="l" r="r" t="t"/>
              <a:pathLst>
                <a:path extrusionOk="0" h="1067" w="4638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rect b="b" l="l" r="r" t="t"/>
              <a:pathLst>
                <a:path extrusionOk="0" h="4206" w="3314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rect b="b" l="l" r="r" t="t"/>
              <a:pathLst>
                <a:path extrusionOk="0" h="9074" w="6323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rect b="b" l="l" r="r" t="t"/>
              <a:pathLst>
                <a:path extrusionOk="0" h="1067" w="4638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rect b="b" l="l" r="r" t="t"/>
              <a:pathLst>
                <a:path extrusionOk="0" h="4206" w="3314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rect b="b" l="l" r="r" t="t"/>
              <a:pathLst>
                <a:path extrusionOk="0" h="9074" w="6323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rect b="b" l="l" r="r" t="t"/>
              <a:pathLst>
                <a:path extrusionOk="0" h="1067" w="4652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rect b="b" l="l" r="r" t="t"/>
              <a:pathLst>
                <a:path extrusionOk="0" h="4206" w="3299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rect b="b" l="l" r="r" t="t"/>
              <a:pathLst>
                <a:path extrusionOk="0" h="14834" w="721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rect b="b" l="l" r="r" t="t"/>
              <a:pathLst>
                <a:path extrusionOk="0" h="10727" w="10906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rect b="b" l="l" r="r" t="t"/>
              <a:pathLst>
                <a:path extrusionOk="0" h="735" w="15065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rect b="b" l="l" r="r" t="t"/>
              <a:pathLst>
                <a:path extrusionOk="0" h="10647" w="10974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rect b="b" l="l" r="r" t="t"/>
              <a:pathLst>
                <a:path extrusionOk="0" h="14163" w="14719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rect b="b" l="l" r="r" t="t"/>
              <a:pathLst>
                <a:path extrusionOk="0" h="15247" w="16419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rect b="b" l="l" r="r" t="t"/>
              <a:pathLst>
                <a:path extrusionOk="0" h="3431" w="4005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rect b="b" l="l" r="r" t="t"/>
              <a:pathLst>
                <a:path extrusionOk="0" h="12833" w="16058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rect b="b" l="l" r="r" t="t"/>
              <a:pathLst>
                <a:path extrusionOk="0" h="3774" w="17513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rect b="b" l="l" r="r" t="t"/>
              <a:pathLst>
                <a:path extrusionOk="0" h="3207" w="461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flipH="1">
              <a:off x="1259428" y="3076757"/>
              <a:ext cx="21451" cy="71232"/>
            </a:xfrm>
            <a:custGeom>
              <a:rect b="b" l="l" r="r" t="t"/>
              <a:pathLst>
                <a:path extrusionOk="0" h="1916" w="577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flipH="1">
              <a:off x="1212324" y="3099250"/>
              <a:ext cx="26805" cy="58926"/>
            </a:xfrm>
            <a:custGeom>
              <a:rect b="b" l="l" r="r" t="t"/>
              <a:pathLst>
                <a:path extrusionOk="0" h="1585" w="721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 flipH="1">
              <a:off x="1180240" y="3092744"/>
              <a:ext cx="27288" cy="79337"/>
            </a:xfrm>
            <a:custGeom>
              <a:rect b="b" l="l" r="r" t="t"/>
              <a:pathLst>
                <a:path extrusionOk="0" h="2134" w="734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rect b="b" l="l" r="r" t="t"/>
              <a:pathLst>
                <a:path extrusionOk="0" h="12833" w="16044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rect b="b" l="l" r="r" t="t"/>
              <a:pathLst>
                <a:path extrusionOk="0" h="37963" w="29207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rect b="b" l="l" r="r" t="t"/>
              <a:pathLst>
                <a:path extrusionOk="0" h="37963" w="29221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rect b="b" l="l" r="r" t="t"/>
              <a:pathLst>
                <a:path extrusionOk="0" h="8196" w="40498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rect b="b" l="l" r="r" t="t"/>
              <a:pathLst>
                <a:path extrusionOk="0" h="8196" w="26615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rect b="b" l="l" r="r" t="t"/>
              <a:pathLst>
                <a:path extrusionOk="0" h="14834" w="721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rect b="b" l="l" r="r" t="t"/>
              <a:pathLst>
                <a:path extrusionOk="0" h="10733" w="10901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rect b="b" l="l" r="r" t="t"/>
              <a:pathLst>
                <a:path extrusionOk="0" h="735" w="15065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rect b="b" l="l" r="r" t="t"/>
              <a:pathLst>
                <a:path extrusionOk="0" h="10647" w="10984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rect b="b" l="l" r="r" t="t"/>
              <a:pathLst>
                <a:path extrusionOk="0" h="14163" w="14719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rect b="b" l="l" r="r" t="t"/>
              <a:pathLst>
                <a:path extrusionOk="0" h="15247" w="16418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rect b="b" l="l" r="r" t="t"/>
              <a:pathLst>
                <a:path extrusionOk="0" h="3431" w="4005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 flipH="1">
              <a:off x="1678679" y="4650853"/>
              <a:ext cx="69633" cy="59633"/>
            </a:xfrm>
            <a:custGeom>
              <a:rect b="b" l="l" r="r" t="t"/>
              <a:pathLst>
                <a:path extrusionOk="0" h="1604" w="1873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rect b="b" l="l" r="r" t="t"/>
              <a:pathLst>
                <a:path extrusionOk="0" h="8440" w="9851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rect b="b" l="l" r="r" t="t"/>
              <a:pathLst>
                <a:path extrusionOk="0" h="3595" w="4192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rect b="b" l="l" r="r" t="t"/>
              <a:pathLst>
                <a:path extrusionOk="0" h="4451" w="8599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rect b="b" l="l" r="r" t="t"/>
              <a:pathLst>
                <a:path extrusionOk="0" h="3924" w="6136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flipH="1">
              <a:off x="669979" y="3109957"/>
              <a:ext cx="32679" cy="68221"/>
            </a:xfrm>
            <a:custGeom>
              <a:rect b="b" l="l" r="r" t="t"/>
              <a:pathLst>
                <a:path extrusionOk="0" h="1835" w="879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flipH="1">
              <a:off x="646408" y="3130293"/>
              <a:ext cx="17696" cy="48777"/>
            </a:xfrm>
            <a:custGeom>
              <a:rect b="b" l="l" r="r" t="t"/>
              <a:pathLst>
                <a:path extrusionOk="0" h="1312" w="476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flipH="1">
              <a:off x="592873" y="3103005"/>
              <a:ext cx="37512" cy="66957"/>
            </a:xfrm>
            <a:custGeom>
              <a:rect b="b" l="l" r="r" t="t"/>
              <a:pathLst>
                <a:path extrusionOk="0" h="1801" w="1009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 flipH="1">
              <a:off x="710131" y="3100328"/>
              <a:ext cx="17176" cy="76586"/>
            </a:xfrm>
            <a:custGeom>
              <a:rect b="b" l="l" r="r" t="t"/>
              <a:pathLst>
                <a:path extrusionOk="0" h="2060" w="462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rect b="b" l="l" r="r" t="t"/>
              <a:pathLst>
                <a:path extrusionOk="0" h="26888" w="16145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 flipH="1">
              <a:off x="557517" y="1839304"/>
              <a:ext cx="36471" cy="17845"/>
            </a:xfrm>
            <a:custGeom>
              <a:rect b="b" l="l" r="r" t="t"/>
              <a:pathLst>
                <a:path extrusionOk="0" h="480" w="981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 flipH="1">
              <a:off x="569860" y="1872653"/>
              <a:ext cx="23571" cy="23571"/>
            </a:xfrm>
            <a:custGeom>
              <a:rect b="b" l="l" r="r" t="t"/>
              <a:pathLst>
                <a:path extrusionOk="0" h="634" w="634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 flipH="1">
              <a:off x="563949" y="1933661"/>
              <a:ext cx="43423" cy="21042"/>
            </a:xfrm>
            <a:custGeom>
              <a:rect b="b" l="l" r="r" t="t"/>
              <a:pathLst>
                <a:path extrusionOk="0" h="566" w="1168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 flipH="1">
              <a:off x="1921745" y="1772162"/>
              <a:ext cx="36434" cy="15391"/>
            </a:xfrm>
            <a:custGeom>
              <a:rect b="b" l="l" r="r" t="t"/>
              <a:pathLst>
                <a:path extrusionOk="0" h="414" w="98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 flipH="1">
              <a:off x="1928177" y="1812128"/>
              <a:ext cx="23571" cy="23794"/>
            </a:xfrm>
            <a:custGeom>
              <a:rect b="b" l="l" r="r" t="t"/>
              <a:pathLst>
                <a:path extrusionOk="0" h="640" w="634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 flipH="1">
              <a:off x="1922823" y="1880125"/>
              <a:ext cx="43386" cy="21042"/>
            </a:xfrm>
            <a:custGeom>
              <a:rect b="b" l="l" r="r" t="t"/>
              <a:pathLst>
                <a:path extrusionOk="0" h="566" w="1167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 flipH="1">
              <a:off x="3153176" y="1805696"/>
              <a:ext cx="23571" cy="23608"/>
            </a:xfrm>
            <a:custGeom>
              <a:rect b="b" l="l" r="r" t="t"/>
              <a:pathLst>
                <a:path extrusionOk="0" h="635" w="634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33"/>
          <p:cNvSpPr txBox="1"/>
          <p:nvPr>
            <p:ph idx="1" type="body"/>
          </p:nvPr>
        </p:nvSpPr>
        <p:spPr>
          <a:xfrm>
            <a:off x="854625" y="4077000"/>
            <a:ext cx="33510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Asesor: </a:t>
            </a:r>
            <a:r>
              <a:rPr lang="en" sz="1400">
                <a:solidFill>
                  <a:srgbClr val="0C2E3A"/>
                </a:solidFill>
              </a:rPr>
              <a:t>MSc PhD Candidate Rossana Rivas Tarazona</a:t>
            </a:r>
            <a:endParaRPr sz="1400">
              <a:solidFill>
                <a:srgbClr val="0C2E3A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33"/>
          <p:cNvPicPr preferRelativeResize="0"/>
          <p:nvPr/>
        </p:nvPicPr>
        <p:blipFill rotWithShape="1">
          <a:blip r:embed="rId3">
            <a:alphaModFix/>
          </a:blip>
          <a:srcRect b="21119" l="0" r="0" t="19253"/>
          <a:stretch/>
        </p:blipFill>
        <p:spPr>
          <a:xfrm>
            <a:off x="242525" y="221725"/>
            <a:ext cx="1566761" cy="6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3"/>
          <p:cNvPicPr preferRelativeResize="0"/>
          <p:nvPr/>
        </p:nvPicPr>
        <p:blipFill rotWithShape="1">
          <a:blip r:embed="rId4">
            <a:alphaModFix/>
          </a:blip>
          <a:srcRect b="10676" l="0" r="0" t="12624"/>
          <a:stretch/>
        </p:blipFill>
        <p:spPr>
          <a:xfrm>
            <a:off x="7196300" y="246950"/>
            <a:ext cx="1716225" cy="5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2"/>
          <p:cNvSpPr txBox="1"/>
          <p:nvPr>
            <p:ph idx="4294967295" type="title"/>
          </p:nvPr>
        </p:nvSpPr>
        <p:spPr>
          <a:xfrm>
            <a:off x="720000" y="140575"/>
            <a:ext cx="77040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Causas y sus factores</a:t>
            </a:r>
            <a:endParaRPr b="1"/>
          </a:p>
        </p:txBody>
      </p:sp>
      <p:sp>
        <p:nvSpPr>
          <p:cNvPr id="744" name="Google Shape;744;p42"/>
          <p:cNvSpPr txBox="1"/>
          <p:nvPr>
            <p:ph idx="4294967295" type="title"/>
          </p:nvPr>
        </p:nvSpPr>
        <p:spPr>
          <a:xfrm>
            <a:off x="299500" y="936275"/>
            <a:ext cx="56046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</a:rPr>
              <a:t>Ausencia de presupuesto, equipamiento y mantenimiento</a:t>
            </a:r>
            <a:endParaRPr b="1" sz="2400">
              <a:solidFill>
                <a:srgbClr val="FF9900"/>
              </a:solidFill>
            </a:endParaRPr>
          </a:p>
        </p:txBody>
      </p:sp>
      <p:pic>
        <p:nvPicPr>
          <p:cNvPr id="745" name="Google Shape;745;p42"/>
          <p:cNvPicPr preferRelativeResize="0"/>
          <p:nvPr/>
        </p:nvPicPr>
        <p:blipFill rotWithShape="1">
          <a:blip r:embed="rId3">
            <a:alphaModFix/>
          </a:blip>
          <a:srcRect b="15846" l="8506" r="8423" t="0"/>
          <a:stretch/>
        </p:blipFill>
        <p:spPr>
          <a:xfrm>
            <a:off x="478062" y="2089397"/>
            <a:ext cx="888750" cy="90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42"/>
          <p:cNvPicPr preferRelativeResize="0"/>
          <p:nvPr/>
        </p:nvPicPr>
        <p:blipFill rotWithShape="1">
          <a:blip r:embed="rId4">
            <a:alphaModFix/>
          </a:blip>
          <a:srcRect b="15704" l="8286" r="6989" t="0"/>
          <a:stretch/>
        </p:blipFill>
        <p:spPr>
          <a:xfrm>
            <a:off x="1537413" y="2749000"/>
            <a:ext cx="777401" cy="77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42"/>
          <p:cNvPicPr preferRelativeResize="0"/>
          <p:nvPr/>
        </p:nvPicPr>
        <p:blipFill rotWithShape="1">
          <a:blip r:embed="rId5">
            <a:alphaModFix/>
          </a:blip>
          <a:srcRect b="33146" l="6480" r="7690" t="18172"/>
          <a:stretch/>
        </p:blipFill>
        <p:spPr>
          <a:xfrm>
            <a:off x="393675" y="3608450"/>
            <a:ext cx="1143749" cy="64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42"/>
          <p:cNvSpPr txBox="1"/>
          <p:nvPr/>
        </p:nvSpPr>
        <p:spPr>
          <a:xfrm>
            <a:off x="2606950" y="2165600"/>
            <a:ext cx="1895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E</a:t>
            </a:r>
            <a:r>
              <a:rPr lang="en" sz="1100">
                <a:latin typeface="Hind"/>
                <a:ea typeface="Hind"/>
                <a:cs typeface="Hind"/>
                <a:sym typeface="Hind"/>
              </a:rPr>
              <a:t>lementos esenciales de un establecimiento de salud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9" name="Google Shape;749;p42"/>
          <p:cNvSpPr txBox="1"/>
          <p:nvPr/>
        </p:nvSpPr>
        <p:spPr>
          <a:xfrm>
            <a:off x="2671000" y="3634488"/>
            <a:ext cx="153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C</a:t>
            </a:r>
            <a:r>
              <a:rPr lang="en" sz="1100">
                <a:latin typeface="Hind"/>
                <a:ea typeface="Hind"/>
                <a:cs typeface="Hind"/>
                <a:sym typeface="Hind"/>
              </a:rPr>
              <a:t>arencia y falta de estos elementos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50" name="Google Shape;750;p42"/>
          <p:cNvSpPr txBox="1"/>
          <p:nvPr/>
        </p:nvSpPr>
        <p:spPr>
          <a:xfrm>
            <a:off x="4648600" y="3511288"/>
            <a:ext cx="1255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B</a:t>
            </a:r>
            <a:r>
              <a:rPr lang="en" sz="1100">
                <a:latin typeface="Hind"/>
                <a:ea typeface="Hind"/>
                <a:cs typeface="Hind"/>
                <a:sym typeface="Hind"/>
              </a:rPr>
              <a:t>recha del sector de salud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51" name="Google Shape;751;p42"/>
          <p:cNvSpPr/>
          <p:nvPr/>
        </p:nvSpPr>
        <p:spPr>
          <a:xfrm>
            <a:off x="4322500" y="3627213"/>
            <a:ext cx="326100" cy="316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2" name="Google Shape;752;p42"/>
          <p:cNvPicPr preferRelativeResize="0"/>
          <p:nvPr/>
        </p:nvPicPr>
        <p:blipFill rotWithShape="1">
          <a:blip r:embed="rId6">
            <a:alphaModFix/>
          </a:blip>
          <a:srcRect b="13119" l="0" r="0" t="0"/>
          <a:stretch/>
        </p:blipFill>
        <p:spPr>
          <a:xfrm>
            <a:off x="4846575" y="1977650"/>
            <a:ext cx="937499" cy="814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42"/>
          <p:cNvSpPr txBox="1"/>
          <p:nvPr/>
        </p:nvSpPr>
        <p:spPr>
          <a:xfrm>
            <a:off x="5952725" y="1623800"/>
            <a:ext cx="29130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Hospital María Auxiliadora: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“400 mil soles solo alcanza para 5 monitores multiparámetros, debido a sus altos costos”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Hospital 2 de Mayo: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2 monitores de 5 parámetros: S/. 200 000.00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1 monitor de 8 parámetros: S/. 75 000.00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54" name="Google Shape;754;p42"/>
          <p:cNvSpPr txBox="1"/>
          <p:nvPr/>
        </p:nvSpPr>
        <p:spPr>
          <a:xfrm>
            <a:off x="6519550" y="3394313"/>
            <a:ext cx="24498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C</a:t>
            </a:r>
            <a:r>
              <a:rPr lang="en" sz="1100">
                <a:latin typeface="Hind"/>
                <a:ea typeface="Hind"/>
                <a:cs typeface="Hind"/>
                <a:sym typeface="Hind"/>
              </a:rPr>
              <a:t>apacidad   instalada   inadecuada, equipamiento obsoleto, inoperativo o insuficiente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55" name="Google Shape;755;p42"/>
          <p:cNvSpPr/>
          <p:nvPr/>
        </p:nvSpPr>
        <p:spPr>
          <a:xfrm>
            <a:off x="5952725" y="3611938"/>
            <a:ext cx="450900" cy="316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2"/>
          <p:cNvSpPr/>
          <p:nvPr/>
        </p:nvSpPr>
        <p:spPr>
          <a:xfrm>
            <a:off x="2220100" y="2089400"/>
            <a:ext cx="450900" cy="2494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3"/>
          <p:cNvSpPr/>
          <p:nvPr/>
        </p:nvSpPr>
        <p:spPr>
          <a:xfrm>
            <a:off x="3448085" y="1576100"/>
            <a:ext cx="2914200" cy="641700"/>
          </a:xfrm>
          <a:prstGeom prst="wedgeRectCallout">
            <a:avLst>
              <a:gd fmla="val -54815" name="adj1"/>
              <a:gd fmla="val -1198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3"/>
          <p:cNvSpPr/>
          <p:nvPr/>
        </p:nvSpPr>
        <p:spPr>
          <a:xfrm>
            <a:off x="3448085" y="2631463"/>
            <a:ext cx="2914200" cy="641700"/>
          </a:xfrm>
          <a:prstGeom prst="wedgeRectCallout">
            <a:avLst>
              <a:gd fmla="val -54995" name="adj1"/>
              <a:gd fmla="val -2218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3"/>
          <p:cNvSpPr/>
          <p:nvPr/>
        </p:nvSpPr>
        <p:spPr>
          <a:xfrm flipH="1" rot="10800000">
            <a:off x="3448085" y="3685400"/>
            <a:ext cx="2914200" cy="641700"/>
          </a:xfrm>
          <a:prstGeom prst="wedgeRectCallout">
            <a:avLst>
              <a:gd fmla="val -54973" name="adj1"/>
              <a:gd fmla="val 3100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Alcance de la propuesta preliminar</a:t>
            </a:r>
            <a:endParaRPr b="1"/>
          </a:p>
        </p:txBody>
      </p:sp>
      <p:sp>
        <p:nvSpPr>
          <p:cNvPr id="765" name="Google Shape;765;p43"/>
          <p:cNvSpPr txBox="1"/>
          <p:nvPr>
            <p:ph idx="1" type="subTitle"/>
          </p:nvPr>
        </p:nvSpPr>
        <p:spPr>
          <a:xfrm>
            <a:off x="3480325" y="15793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957"/>
                </a:solidFill>
              </a:rPr>
              <a:t>Ad hoc para niños</a:t>
            </a:r>
            <a:r>
              <a:rPr lang="en" sz="1700">
                <a:solidFill>
                  <a:srgbClr val="374957"/>
                </a:solidFill>
              </a:rPr>
              <a:t> de entre 0 a 5 años</a:t>
            </a:r>
            <a:endParaRPr sz="1700">
              <a:solidFill>
                <a:srgbClr val="374957"/>
              </a:solidFill>
            </a:endParaRPr>
          </a:p>
        </p:txBody>
      </p:sp>
      <p:sp>
        <p:nvSpPr>
          <p:cNvPr id="766" name="Google Shape;766;p43"/>
          <p:cNvSpPr txBox="1"/>
          <p:nvPr>
            <p:ph idx="3" type="subTitle"/>
          </p:nvPr>
        </p:nvSpPr>
        <p:spPr>
          <a:xfrm>
            <a:off x="3480325" y="2629959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957"/>
                </a:solidFill>
              </a:rPr>
              <a:t>Portátil</a:t>
            </a:r>
            <a:endParaRPr sz="1700">
              <a:solidFill>
                <a:srgbClr val="374957"/>
              </a:solidFill>
            </a:endParaRPr>
          </a:p>
        </p:txBody>
      </p:sp>
      <p:sp>
        <p:nvSpPr>
          <p:cNvPr id="767" name="Google Shape;767;p43"/>
          <p:cNvSpPr txBox="1"/>
          <p:nvPr>
            <p:ph idx="5" type="subTitle"/>
          </p:nvPr>
        </p:nvSpPr>
        <p:spPr>
          <a:xfrm>
            <a:off x="3480325" y="36884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957"/>
                </a:solidFill>
              </a:rPr>
              <a:t>Bajo costo</a:t>
            </a:r>
            <a:endParaRPr sz="1700">
              <a:solidFill>
                <a:srgbClr val="374957"/>
              </a:solidFill>
            </a:endParaRPr>
          </a:p>
        </p:txBody>
      </p:sp>
      <p:grpSp>
        <p:nvGrpSpPr>
          <p:cNvPr id="768" name="Google Shape;768;p43"/>
          <p:cNvGrpSpPr/>
          <p:nvPr/>
        </p:nvGrpSpPr>
        <p:grpSpPr>
          <a:xfrm flipH="1" rot="-150418">
            <a:off x="1173409" y="1571070"/>
            <a:ext cx="1991567" cy="4780236"/>
            <a:chOff x="2714675" y="237925"/>
            <a:chExt cx="2177825" cy="5227300"/>
          </a:xfrm>
        </p:grpSpPr>
        <p:sp>
          <p:nvSpPr>
            <p:cNvPr id="769" name="Google Shape;769;p43"/>
            <p:cNvSpPr/>
            <p:nvPr/>
          </p:nvSpPr>
          <p:spPr>
            <a:xfrm>
              <a:off x="4179775" y="5184425"/>
              <a:ext cx="712725" cy="280800"/>
            </a:xfrm>
            <a:custGeom>
              <a:rect b="b" l="l" r="r" t="t"/>
              <a:pathLst>
                <a:path extrusionOk="0" h="11232" w="28509">
                  <a:moveTo>
                    <a:pt x="10740" y="1"/>
                  </a:moveTo>
                  <a:lnTo>
                    <a:pt x="0" y="818"/>
                  </a:lnTo>
                  <a:lnTo>
                    <a:pt x="794" y="6188"/>
                  </a:lnTo>
                  <a:lnTo>
                    <a:pt x="1541" y="11231"/>
                  </a:lnTo>
                  <a:lnTo>
                    <a:pt x="28508" y="11231"/>
                  </a:lnTo>
                  <a:cubicBezTo>
                    <a:pt x="27014" y="9013"/>
                    <a:pt x="24726" y="7472"/>
                    <a:pt x="22087" y="6935"/>
                  </a:cubicBezTo>
                  <a:cubicBezTo>
                    <a:pt x="20150" y="6538"/>
                    <a:pt x="18258" y="5954"/>
                    <a:pt x="16437" y="5184"/>
                  </a:cubicBezTo>
                  <a:cubicBezTo>
                    <a:pt x="10927" y="2826"/>
                    <a:pt x="10740" y="1"/>
                    <a:pt x="107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4199600" y="5314000"/>
              <a:ext cx="692900" cy="151225"/>
            </a:xfrm>
            <a:custGeom>
              <a:rect b="b" l="l" r="r" t="t"/>
              <a:pathLst>
                <a:path extrusionOk="0" h="6049" w="27716">
                  <a:moveTo>
                    <a:pt x="15644" y="1"/>
                  </a:moveTo>
                  <a:cubicBezTo>
                    <a:pt x="14570" y="1168"/>
                    <a:pt x="13519" y="2569"/>
                    <a:pt x="13006" y="3993"/>
                  </a:cubicBezTo>
                  <a:cubicBezTo>
                    <a:pt x="6515" y="3433"/>
                    <a:pt x="2546" y="1729"/>
                    <a:pt x="1" y="1005"/>
                  </a:cubicBezTo>
                  <a:lnTo>
                    <a:pt x="1" y="1005"/>
                  </a:lnTo>
                  <a:lnTo>
                    <a:pt x="748" y="6048"/>
                  </a:lnTo>
                  <a:lnTo>
                    <a:pt x="27715" y="6048"/>
                  </a:lnTo>
                  <a:cubicBezTo>
                    <a:pt x="26221" y="3830"/>
                    <a:pt x="23933" y="2289"/>
                    <a:pt x="21294" y="1752"/>
                  </a:cubicBezTo>
                  <a:cubicBezTo>
                    <a:pt x="19357" y="1355"/>
                    <a:pt x="17465" y="771"/>
                    <a:pt x="1564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3899000" y="2851950"/>
              <a:ext cx="644425" cy="2504100"/>
            </a:xfrm>
            <a:custGeom>
              <a:rect b="b" l="l" r="r" t="t"/>
              <a:pathLst>
                <a:path extrusionOk="0" h="100164" w="25777">
                  <a:moveTo>
                    <a:pt x="17558" y="0"/>
                  </a:moveTo>
                  <a:lnTo>
                    <a:pt x="1" y="187"/>
                  </a:lnTo>
                  <a:lnTo>
                    <a:pt x="561" y="6701"/>
                  </a:lnTo>
                  <a:lnTo>
                    <a:pt x="8850" y="100164"/>
                  </a:lnTo>
                  <a:lnTo>
                    <a:pt x="25777" y="94280"/>
                  </a:lnTo>
                  <a:lnTo>
                    <a:pt x="18142" y="6701"/>
                  </a:lnTo>
                  <a:lnTo>
                    <a:pt x="1755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3163525" y="5184425"/>
              <a:ext cx="683550" cy="280800"/>
            </a:xfrm>
            <a:custGeom>
              <a:rect b="b" l="l" r="r" t="t"/>
              <a:pathLst>
                <a:path extrusionOk="0" h="11232" w="27342">
                  <a:moveTo>
                    <a:pt x="16508" y="1"/>
                  </a:moveTo>
                  <a:cubicBezTo>
                    <a:pt x="16508" y="1"/>
                    <a:pt x="16648" y="2826"/>
                    <a:pt x="11395" y="5184"/>
                  </a:cubicBezTo>
                  <a:cubicBezTo>
                    <a:pt x="9644" y="5954"/>
                    <a:pt x="7799" y="6538"/>
                    <a:pt x="5931" y="6935"/>
                  </a:cubicBezTo>
                  <a:cubicBezTo>
                    <a:pt x="1542" y="7916"/>
                    <a:pt x="1" y="11231"/>
                    <a:pt x="1" y="11231"/>
                  </a:cubicBezTo>
                  <a:lnTo>
                    <a:pt x="26968" y="11231"/>
                  </a:lnTo>
                  <a:lnTo>
                    <a:pt x="27155" y="6188"/>
                  </a:lnTo>
                  <a:lnTo>
                    <a:pt x="27342" y="818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3163525" y="5314000"/>
              <a:ext cx="678875" cy="151225"/>
            </a:xfrm>
            <a:custGeom>
              <a:rect b="b" l="l" r="r" t="t"/>
              <a:pathLst>
                <a:path extrusionOk="0" h="6049" w="27155">
                  <a:moveTo>
                    <a:pt x="11395" y="1"/>
                  </a:moveTo>
                  <a:cubicBezTo>
                    <a:pt x="9644" y="771"/>
                    <a:pt x="7799" y="1355"/>
                    <a:pt x="5931" y="1752"/>
                  </a:cubicBezTo>
                  <a:cubicBezTo>
                    <a:pt x="1542" y="2733"/>
                    <a:pt x="1" y="6048"/>
                    <a:pt x="1" y="6048"/>
                  </a:cubicBezTo>
                  <a:lnTo>
                    <a:pt x="26968" y="6048"/>
                  </a:lnTo>
                  <a:lnTo>
                    <a:pt x="27155" y="1005"/>
                  </a:lnTo>
                  <a:lnTo>
                    <a:pt x="27155" y="1005"/>
                  </a:lnTo>
                  <a:cubicBezTo>
                    <a:pt x="24680" y="1729"/>
                    <a:pt x="20898" y="3433"/>
                    <a:pt x="14477" y="3993"/>
                  </a:cubicBezTo>
                  <a:cubicBezTo>
                    <a:pt x="13823" y="2569"/>
                    <a:pt x="12586" y="1168"/>
                    <a:pt x="113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3427950" y="2851950"/>
              <a:ext cx="495600" cy="2504100"/>
            </a:xfrm>
            <a:custGeom>
              <a:rect b="b" l="l" r="r" t="t"/>
              <a:pathLst>
                <a:path extrusionOk="0" h="100164" w="19824">
                  <a:moveTo>
                    <a:pt x="1" y="0"/>
                  </a:moveTo>
                  <a:lnTo>
                    <a:pt x="164" y="6701"/>
                  </a:lnTo>
                  <a:lnTo>
                    <a:pt x="2242" y="94280"/>
                  </a:lnTo>
                  <a:lnTo>
                    <a:pt x="19823" y="100164"/>
                  </a:lnTo>
                  <a:lnTo>
                    <a:pt x="17722" y="6701"/>
                  </a:lnTo>
                  <a:lnTo>
                    <a:pt x="17582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714675" y="668875"/>
              <a:ext cx="289525" cy="692900"/>
            </a:xfrm>
            <a:custGeom>
              <a:rect b="b" l="l" r="r" t="t"/>
              <a:pathLst>
                <a:path extrusionOk="0" h="27716" w="11581">
                  <a:moveTo>
                    <a:pt x="9409" y="9153"/>
                  </a:moveTo>
                  <a:cubicBezTo>
                    <a:pt x="9409" y="9153"/>
                    <a:pt x="9573" y="1986"/>
                    <a:pt x="8872" y="982"/>
                  </a:cubicBezTo>
                  <a:cubicBezTo>
                    <a:pt x="8149" y="1"/>
                    <a:pt x="7425" y="585"/>
                    <a:pt x="7168" y="1285"/>
                  </a:cubicBezTo>
                  <a:cubicBezTo>
                    <a:pt x="6911" y="1962"/>
                    <a:pt x="6911" y="8266"/>
                    <a:pt x="6911" y="8266"/>
                  </a:cubicBezTo>
                  <a:cubicBezTo>
                    <a:pt x="6444" y="7799"/>
                    <a:pt x="5720" y="7659"/>
                    <a:pt x="5113" y="7963"/>
                  </a:cubicBezTo>
                  <a:cubicBezTo>
                    <a:pt x="3993" y="8430"/>
                    <a:pt x="1891" y="8873"/>
                    <a:pt x="1471" y="9714"/>
                  </a:cubicBezTo>
                  <a:cubicBezTo>
                    <a:pt x="1027" y="10554"/>
                    <a:pt x="0" y="11558"/>
                    <a:pt x="304" y="12539"/>
                  </a:cubicBezTo>
                  <a:cubicBezTo>
                    <a:pt x="631" y="13496"/>
                    <a:pt x="1168" y="17185"/>
                    <a:pt x="2732" y="18913"/>
                  </a:cubicBezTo>
                  <a:cubicBezTo>
                    <a:pt x="4273" y="20664"/>
                    <a:pt x="3946" y="27715"/>
                    <a:pt x="3946" y="27715"/>
                  </a:cubicBezTo>
                  <a:lnTo>
                    <a:pt x="10950" y="27435"/>
                  </a:lnTo>
                  <a:cubicBezTo>
                    <a:pt x="10950" y="27435"/>
                    <a:pt x="9876" y="23676"/>
                    <a:pt x="9783" y="20711"/>
                  </a:cubicBezTo>
                  <a:cubicBezTo>
                    <a:pt x="9736" y="19380"/>
                    <a:pt x="10367" y="18586"/>
                    <a:pt x="10787" y="16531"/>
                  </a:cubicBezTo>
                  <a:cubicBezTo>
                    <a:pt x="11231" y="14477"/>
                    <a:pt x="11581" y="12376"/>
                    <a:pt x="10600" y="11115"/>
                  </a:cubicBezTo>
                  <a:cubicBezTo>
                    <a:pt x="10017" y="10368"/>
                    <a:pt x="9596" y="9247"/>
                    <a:pt x="9409" y="9130"/>
                  </a:cubicBezTo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750050" y="954325"/>
              <a:ext cx="77300" cy="95625"/>
            </a:xfrm>
            <a:custGeom>
              <a:rect b="b" l="l" r="r" t="t"/>
              <a:pathLst>
                <a:path extrusionOk="0" h="3825" w="3092">
                  <a:moveTo>
                    <a:pt x="258" y="0"/>
                  </a:moveTo>
                  <a:cubicBezTo>
                    <a:pt x="125" y="0"/>
                    <a:pt x="0" y="153"/>
                    <a:pt x="79" y="327"/>
                  </a:cubicBezTo>
                  <a:cubicBezTo>
                    <a:pt x="383" y="864"/>
                    <a:pt x="733" y="1378"/>
                    <a:pt x="1107" y="1868"/>
                  </a:cubicBezTo>
                  <a:cubicBezTo>
                    <a:pt x="1317" y="2172"/>
                    <a:pt x="1504" y="2498"/>
                    <a:pt x="1644" y="2849"/>
                  </a:cubicBezTo>
                  <a:cubicBezTo>
                    <a:pt x="1714" y="3129"/>
                    <a:pt x="1761" y="3409"/>
                    <a:pt x="1761" y="3713"/>
                  </a:cubicBezTo>
                  <a:cubicBezTo>
                    <a:pt x="1778" y="3781"/>
                    <a:pt x="1832" y="3824"/>
                    <a:pt x="1897" y="3824"/>
                  </a:cubicBezTo>
                  <a:cubicBezTo>
                    <a:pt x="1921" y="3824"/>
                    <a:pt x="1946" y="3818"/>
                    <a:pt x="1971" y="3806"/>
                  </a:cubicBezTo>
                  <a:cubicBezTo>
                    <a:pt x="3091" y="3222"/>
                    <a:pt x="733" y="701"/>
                    <a:pt x="430" y="117"/>
                  </a:cubicBezTo>
                  <a:cubicBezTo>
                    <a:pt x="385" y="34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781800" y="923650"/>
              <a:ext cx="56625" cy="113075"/>
            </a:xfrm>
            <a:custGeom>
              <a:rect b="b" l="l" r="r" t="t"/>
              <a:pathLst>
                <a:path extrusionOk="0" h="4523" w="2265">
                  <a:moveTo>
                    <a:pt x="222" y="1"/>
                  </a:moveTo>
                  <a:cubicBezTo>
                    <a:pt x="112" y="1"/>
                    <a:pt x="1" y="148"/>
                    <a:pt x="70" y="270"/>
                  </a:cubicBezTo>
                  <a:cubicBezTo>
                    <a:pt x="514" y="924"/>
                    <a:pt x="864" y="1647"/>
                    <a:pt x="1144" y="2395"/>
                  </a:cubicBezTo>
                  <a:cubicBezTo>
                    <a:pt x="1354" y="3072"/>
                    <a:pt x="1261" y="3889"/>
                    <a:pt x="1658" y="4473"/>
                  </a:cubicBezTo>
                  <a:cubicBezTo>
                    <a:pt x="1690" y="4505"/>
                    <a:pt x="1733" y="4523"/>
                    <a:pt x="1774" y="4523"/>
                  </a:cubicBezTo>
                  <a:cubicBezTo>
                    <a:pt x="1821" y="4523"/>
                    <a:pt x="1866" y="4499"/>
                    <a:pt x="1891" y="4449"/>
                  </a:cubicBezTo>
                  <a:cubicBezTo>
                    <a:pt x="2265" y="3842"/>
                    <a:pt x="1891" y="2885"/>
                    <a:pt x="1635" y="2255"/>
                  </a:cubicBezTo>
                  <a:cubicBezTo>
                    <a:pt x="1308" y="1461"/>
                    <a:pt x="864" y="737"/>
                    <a:pt x="327" y="60"/>
                  </a:cubicBezTo>
                  <a:cubicBezTo>
                    <a:pt x="297" y="18"/>
                    <a:pt x="260" y="1"/>
                    <a:pt x="2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821175" y="898425"/>
              <a:ext cx="45875" cy="125450"/>
            </a:xfrm>
            <a:custGeom>
              <a:rect b="b" l="l" r="r" t="t"/>
              <a:pathLst>
                <a:path extrusionOk="0" h="5018" w="1835">
                  <a:moveTo>
                    <a:pt x="163" y="0"/>
                  </a:moveTo>
                  <a:cubicBezTo>
                    <a:pt x="79" y="0"/>
                    <a:pt x="1" y="58"/>
                    <a:pt x="13" y="182"/>
                  </a:cubicBezTo>
                  <a:cubicBezTo>
                    <a:pt x="153" y="905"/>
                    <a:pt x="363" y="1653"/>
                    <a:pt x="620" y="2353"/>
                  </a:cubicBezTo>
                  <a:cubicBezTo>
                    <a:pt x="760" y="2773"/>
                    <a:pt x="853" y="3170"/>
                    <a:pt x="923" y="3590"/>
                  </a:cubicBezTo>
                  <a:cubicBezTo>
                    <a:pt x="970" y="4011"/>
                    <a:pt x="760" y="4384"/>
                    <a:pt x="807" y="4781"/>
                  </a:cubicBezTo>
                  <a:cubicBezTo>
                    <a:pt x="828" y="4909"/>
                    <a:pt x="908" y="5018"/>
                    <a:pt x="1028" y="5018"/>
                  </a:cubicBezTo>
                  <a:cubicBezTo>
                    <a:pt x="1040" y="5018"/>
                    <a:pt x="1051" y="5017"/>
                    <a:pt x="1064" y="5015"/>
                  </a:cubicBezTo>
                  <a:cubicBezTo>
                    <a:pt x="1834" y="4851"/>
                    <a:pt x="1717" y="3731"/>
                    <a:pt x="1577" y="3077"/>
                  </a:cubicBezTo>
                  <a:cubicBezTo>
                    <a:pt x="1367" y="2003"/>
                    <a:pt x="643" y="1162"/>
                    <a:pt x="340" y="135"/>
                  </a:cubicBezTo>
                  <a:cubicBezTo>
                    <a:pt x="318" y="47"/>
                    <a:pt x="238" y="0"/>
                    <a:pt x="1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869750" y="891875"/>
              <a:ext cx="84850" cy="189575"/>
            </a:xfrm>
            <a:custGeom>
              <a:rect b="b" l="l" r="r" t="t"/>
              <a:pathLst>
                <a:path extrusionOk="0" h="7583" w="3394">
                  <a:moveTo>
                    <a:pt x="123" y="1"/>
                  </a:moveTo>
                  <a:cubicBezTo>
                    <a:pt x="59" y="1"/>
                    <a:pt x="1" y="72"/>
                    <a:pt x="31" y="163"/>
                  </a:cubicBezTo>
                  <a:cubicBezTo>
                    <a:pt x="195" y="747"/>
                    <a:pt x="311" y="1307"/>
                    <a:pt x="428" y="1891"/>
                  </a:cubicBezTo>
                  <a:cubicBezTo>
                    <a:pt x="288" y="2031"/>
                    <a:pt x="218" y="2218"/>
                    <a:pt x="241" y="2405"/>
                  </a:cubicBezTo>
                  <a:cubicBezTo>
                    <a:pt x="265" y="2662"/>
                    <a:pt x="358" y="2895"/>
                    <a:pt x="475" y="3082"/>
                  </a:cubicBezTo>
                  <a:cubicBezTo>
                    <a:pt x="521" y="3152"/>
                    <a:pt x="568" y="3245"/>
                    <a:pt x="615" y="3315"/>
                  </a:cubicBezTo>
                  <a:cubicBezTo>
                    <a:pt x="615" y="3829"/>
                    <a:pt x="545" y="4319"/>
                    <a:pt x="568" y="4810"/>
                  </a:cubicBezTo>
                  <a:cubicBezTo>
                    <a:pt x="583" y="4911"/>
                    <a:pt x="661" y="4968"/>
                    <a:pt x="740" y="4968"/>
                  </a:cubicBezTo>
                  <a:cubicBezTo>
                    <a:pt x="788" y="4968"/>
                    <a:pt x="836" y="4947"/>
                    <a:pt x="872" y="4903"/>
                  </a:cubicBezTo>
                  <a:cubicBezTo>
                    <a:pt x="1035" y="4693"/>
                    <a:pt x="1152" y="4459"/>
                    <a:pt x="1222" y="4203"/>
                  </a:cubicBezTo>
                  <a:cubicBezTo>
                    <a:pt x="1269" y="4249"/>
                    <a:pt x="1292" y="4273"/>
                    <a:pt x="1339" y="4319"/>
                  </a:cubicBezTo>
                  <a:cubicBezTo>
                    <a:pt x="1876" y="4926"/>
                    <a:pt x="2273" y="5650"/>
                    <a:pt x="2529" y="6421"/>
                  </a:cubicBezTo>
                  <a:cubicBezTo>
                    <a:pt x="2669" y="6888"/>
                    <a:pt x="2693" y="7145"/>
                    <a:pt x="2996" y="7518"/>
                  </a:cubicBezTo>
                  <a:cubicBezTo>
                    <a:pt x="3027" y="7564"/>
                    <a:pt x="3067" y="7582"/>
                    <a:pt x="3108" y="7582"/>
                  </a:cubicBezTo>
                  <a:cubicBezTo>
                    <a:pt x="3192" y="7582"/>
                    <a:pt x="3277" y="7503"/>
                    <a:pt x="3277" y="7425"/>
                  </a:cubicBezTo>
                  <a:cubicBezTo>
                    <a:pt x="3393" y="6421"/>
                    <a:pt x="2833" y="5370"/>
                    <a:pt x="2273" y="4553"/>
                  </a:cubicBezTo>
                  <a:cubicBezTo>
                    <a:pt x="1969" y="4156"/>
                    <a:pt x="1666" y="3782"/>
                    <a:pt x="1339" y="3409"/>
                  </a:cubicBezTo>
                  <a:cubicBezTo>
                    <a:pt x="1245" y="3315"/>
                    <a:pt x="1152" y="3199"/>
                    <a:pt x="1082" y="3105"/>
                  </a:cubicBezTo>
                  <a:cubicBezTo>
                    <a:pt x="988" y="2942"/>
                    <a:pt x="872" y="2802"/>
                    <a:pt x="825" y="2662"/>
                  </a:cubicBezTo>
                  <a:cubicBezTo>
                    <a:pt x="802" y="2615"/>
                    <a:pt x="802" y="2592"/>
                    <a:pt x="802" y="2568"/>
                  </a:cubicBezTo>
                  <a:cubicBezTo>
                    <a:pt x="778" y="2545"/>
                    <a:pt x="778" y="2545"/>
                    <a:pt x="778" y="2545"/>
                  </a:cubicBezTo>
                  <a:cubicBezTo>
                    <a:pt x="732" y="2311"/>
                    <a:pt x="825" y="2148"/>
                    <a:pt x="1105" y="2055"/>
                  </a:cubicBezTo>
                  <a:cubicBezTo>
                    <a:pt x="1188" y="2029"/>
                    <a:pt x="1280" y="2019"/>
                    <a:pt x="1376" y="2019"/>
                  </a:cubicBezTo>
                  <a:cubicBezTo>
                    <a:pt x="1904" y="2019"/>
                    <a:pt x="2567" y="2342"/>
                    <a:pt x="2646" y="2381"/>
                  </a:cubicBezTo>
                  <a:cubicBezTo>
                    <a:pt x="2661" y="2390"/>
                    <a:pt x="2676" y="2394"/>
                    <a:pt x="2690" y="2394"/>
                  </a:cubicBezTo>
                  <a:cubicBezTo>
                    <a:pt x="2836" y="2394"/>
                    <a:pt x="2960" y="1997"/>
                    <a:pt x="2833" y="1891"/>
                  </a:cubicBezTo>
                  <a:cubicBezTo>
                    <a:pt x="2531" y="1678"/>
                    <a:pt x="1934" y="1546"/>
                    <a:pt x="1408" y="1546"/>
                  </a:cubicBezTo>
                  <a:cubicBezTo>
                    <a:pt x="1241" y="1546"/>
                    <a:pt x="1082" y="1560"/>
                    <a:pt x="942" y="1588"/>
                  </a:cubicBezTo>
                  <a:cubicBezTo>
                    <a:pt x="755" y="1074"/>
                    <a:pt x="498" y="560"/>
                    <a:pt x="218" y="70"/>
                  </a:cubicBezTo>
                  <a:cubicBezTo>
                    <a:pt x="194" y="2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761950" y="1155700"/>
              <a:ext cx="921700" cy="1060025"/>
            </a:xfrm>
            <a:custGeom>
              <a:rect b="b" l="l" r="r" t="t"/>
              <a:pathLst>
                <a:path extrusionOk="0" h="42401" w="36868">
                  <a:moveTo>
                    <a:pt x="31310" y="23395"/>
                  </a:moveTo>
                  <a:lnTo>
                    <a:pt x="36867" y="0"/>
                  </a:lnTo>
                  <a:cubicBezTo>
                    <a:pt x="36867" y="0"/>
                    <a:pt x="29045" y="2429"/>
                    <a:pt x="26290" y="4483"/>
                  </a:cubicBezTo>
                  <a:cubicBezTo>
                    <a:pt x="23512" y="6538"/>
                    <a:pt x="15247" y="24726"/>
                    <a:pt x="14336" y="24282"/>
                  </a:cubicBezTo>
                  <a:cubicBezTo>
                    <a:pt x="13402" y="23839"/>
                    <a:pt x="10367" y="1051"/>
                    <a:pt x="10367" y="1051"/>
                  </a:cubicBezTo>
                  <a:cubicBezTo>
                    <a:pt x="8709" y="1915"/>
                    <a:pt x="6911" y="2522"/>
                    <a:pt x="5067" y="2825"/>
                  </a:cubicBezTo>
                  <a:cubicBezTo>
                    <a:pt x="3363" y="3036"/>
                    <a:pt x="1681" y="3362"/>
                    <a:pt x="0" y="3759"/>
                  </a:cubicBezTo>
                  <a:cubicBezTo>
                    <a:pt x="0" y="3759"/>
                    <a:pt x="2172" y="31474"/>
                    <a:pt x="4623" y="35793"/>
                  </a:cubicBezTo>
                  <a:cubicBezTo>
                    <a:pt x="7052" y="40113"/>
                    <a:pt x="13449" y="42401"/>
                    <a:pt x="17605" y="39435"/>
                  </a:cubicBezTo>
                  <a:cubicBezTo>
                    <a:pt x="26244" y="33295"/>
                    <a:pt x="31310" y="23395"/>
                    <a:pt x="31310" y="23395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3317050" y="1112450"/>
              <a:ext cx="1203625" cy="2226300"/>
            </a:xfrm>
            <a:custGeom>
              <a:rect b="b" l="l" r="r" t="t"/>
              <a:pathLst>
                <a:path extrusionOk="0" h="89052" w="48145">
                  <a:moveTo>
                    <a:pt x="26237" y="1"/>
                  </a:moveTo>
                  <a:cubicBezTo>
                    <a:pt x="22628" y="1"/>
                    <a:pt x="20827" y="750"/>
                    <a:pt x="20827" y="750"/>
                  </a:cubicBezTo>
                  <a:cubicBezTo>
                    <a:pt x="20827" y="750"/>
                    <a:pt x="5044" y="2081"/>
                    <a:pt x="4600" y="8688"/>
                  </a:cubicBezTo>
                  <a:cubicBezTo>
                    <a:pt x="4273" y="13755"/>
                    <a:pt x="2219" y="54310"/>
                    <a:pt x="2662" y="57089"/>
                  </a:cubicBezTo>
                  <a:cubicBezTo>
                    <a:pt x="3082" y="59867"/>
                    <a:pt x="0" y="85644"/>
                    <a:pt x="1004" y="87909"/>
                  </a:cubicBezTo>
                  <a:cubicBezTo>
                    <a:pt x="1373" y="88732"/>
                    <a:pt x="7300" y="89052"/>
                    <a:pt x="14747" y="89052"/>
                  </a:cubicBezTo>
                  <a:cubicBezTo>
                    <a:pt x="27563" y="89052"/>
                    <a:pt x="44881" y="88106"/>
                    <a:pt x="46136" y="87161"/>
                  </a:cubicBezTo>
                  <a:cubicBezTo>
                    <a:pt x="48144" y="85644"/>
                    <a:pt x="44946" y="66405"/>
                    <a:pt x="44269" y="61432"/>
                  </a:cubicBezTo>
                  <a:cubicBezTo>
                    <a:pt x="43265" y="54007"/>
                    <a:pt x="41910" y="47376"/>
                    <a:pt x="41934" y="38620"/>
                  </a:cubicBezTo>
                  <a:cubicBezTo>
                    <a:pt x="41957" y="23491"/>
                    <a:pt x="44619" y="4579"/>
                    <a:pt x="41257" y="3248"/>
                  </a:cubicBezTo>
                  <a:cubicBezTo>
                    <a:pt x="34642" y="666"/>
                    <a:pt x="29637" y="1"/>
                    <a:pt x="262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3905425" y="2490050"/>
              <a:ext cx="903600" cy="748325"/>
            </a:xfrm>
            <a:custGeom>
              <a:rect b="b" l="l" r="r" t="t"/>
              <a:pathLst>
                <a:path extrusionOk="0" h="29933" w="36144">
                  <a:moveTo>
                    <a:pt x="33879" y="0"/>
                  </a:moveTo>
                  <a:lnTo>
                    <a:pt x="0" y="3012"/>
                  </a:lnTo>
                  <a:lnTo>
                    <a:pt x="1728" y="29933"/>
                  </a:lnTo>
                  <a:lnTo>
                    <a:pt x="36143" y="26594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3875075" y="2741625"/>
              <a:ext cx="152950" cy="302975"/>
            </a:xfrm>
            <a:custGeom>
              <a:rect b="b" l="l" r="r" t="t"/>
              <a:pathLst>
                <a:path extrusionOk="0" h="12119" w="6118">
                  <a:moveTo>
                    <a:pt x="4997" y="0"/>
                  </a:moveTo>
                  <a:lnTo>
                    <a:pt x="6118" y="11208"/>
                  </a:lnTo>
                  <a:cubicBezTo>
                    <a:pt x="6118" y="11208"/>
                    <a:pt x="1471" y="12118"/>
                    <a:pt x="1028" y="11745"/>
                  </a:cubicBezTo>
                  <a:cubicBezTo>
                    <a:pt x="561" y="11348"/>
                    <a:pt x="0" y="374"/>
                    <a:pt x="0" y="37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4272000" y="2695500"/>
              <a:ext cx="372425" cy="564475"/>
            </a:xfrm>
            <a:custGeom>
              <a:rect b="b" l="l" r="r" t="t"/>
              <a:pathLst>
                <a:path extrusionOk="0" h="22579" w="14897">
                  <a:moveTo>
                    <a:pt x="14896" y="2709"/>
                  </a:moveTo>
                  <a:cubicBezTo>
                    <a:pt x="14896" y="2709"/>
                    <a:pt x="13285" y="7239"/>
                    <a:pt x="13285" y="8406"/>
                  </a:cubicBezTo>
                  <a:cubicBezTo>
                    <a:pt x="13309" y="9597"/>
                    <a:pt x="13962" y="13426"/>
                    <a:pt x="13168" y="16018"/>
                  </a:cubicBezTo>
                  <a:cubicBezTo>
                    <a:pt x="12375" y="18586"/>
                    <a:pt x="11861" y="21154"/>
                    <a:pt x="10927" y="21271"/>
                  </a:cubicBezTo>
                  <a:cubicBezTo>
                    <a:pt x="9853" y="21388"/>
                    <a:pt x="8779" y="21691"/>
                    <a:pt x="7822" y="22182"/>
                  </a:cubicBezTo>
                  <a:cubicBezTo>
                    <a:pt x="7238" y="22462"/>
                    <a:pt x="6584" y="22579"/>
                    <a:pt x="5931" y="22509"/>
                  </a:cubicBezTo>
                  <a:cubicBezTo>
                    <a:pt x="4786" y="22415"/>
                    <a:pt x="2685" y="21061"/>
                    <a:pt x="1634" y="20314"/>
                  </a:cubicBezTo>
                  <a:cubicBezTo>
                    <a:pt x="584" y="19567"/>
                    <a:pt x="467" y="18820"/>
                    <a:pt x="1401" y="17862"/>
                  </a:cubicBezTo>
                  <a:cubicBezTo>
                    <a:pt x="2312" y="16882"/>
                    <a:pt x="4786" y="14173"/>
                    <a:pt x="5300" y="12142"/>
                  </a:cubicBezTo>
                  <a:cubicBezTo>
                    <a:pt x="4460" y="12632"/>
                    <a:pt x="3666" y="13193"/>
                    <a:pt x="2919" y="13776"/>
                  </a:cubicBezTo>
                  <a:cubicBezTo>
                    <a:pt x="1751" y="14710"/>
                    <a:pt x="1985" y="15177"/>
                    <a:pt x="1354" y="15177"/>
                  </a:cubicBezTo>
                  <a:cubicBezTo>
                    <a:pt x="724" y="15201"/>
                    <a:pt x="0" y="14243"/>
                    <a:pt x="1238" y="12516"/>
                  </a:cubicBezTo>
                  <a:cubicBezTo>
                    <a:pt x="2452" y="10788"/>
                    <a:pt x="3712" y="9901"/>
                    <a:pt x="4623" y="8616"/>
                  </a:cubicBezTo>
                  <a:cubicBezTo>
                    <a:pt x="5557" y="7332"/>
                    <a:pt x="7215" y="7402"/>
                    <a:pt x="7215" y="7402"/>
                  </a:cubicBezTo>
                  <a:lnTo>
                    <a:pt x="9760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4316925" y="3051925"/>
              <a:ext cx="136625" cy="162525"/>
            </a:xfrm>
            <a:custGeom>
              <a:rect b="b" l="l" r="r" t="t"/>
              <a:pathLst>
                <a:path extrusionOk="0" h="6501" w="5465">
                  <a:moveTo>
                    <a:pt x="5255" y="1"/>
                  </a:moveTo>
                  <a:cubicBezTo>
                    <a:pt x="5176" y="1"/>
                    <a:pt x="5081" y="90"/>
                    <a:pt x="4997" y="196"/>
                  </a:cubicBezTo>
                  <a:cubicBezTo>
                    <a:pt x="4997" y="196"/>
                    <a:pt x="3993" y="3208"/>
                    <a:pt x="2919" y="4049"/>
                  </a:cubicBezTo>
                  <a:cubicBezTo>
                    <a:pt x="1845" y="4889"/>
                    <a:pt x="1589" y="5380"/>
                    <a:pt x="865" y="5753"/>
                  </a:cubicBezTo>
                  <a:cubicBezTo>
                    <a:pt x="491" y="5917"/>
                    <a:pt x="211" y="6080"/>
                    <a:pt x="1" y="6174"/>
                  </a:cubicBezTo>
                  <a:cubicBezTo>
                    <a:pt x="164" y="6290"/>
                    <a:pt x="304" y="6384"/>
                    <a:pt x="491" y="6500"/>
                  </a:cubicBezTo>
                  <a:cubicBezTo>
                    <a:pt x="1098" y="6150"/>
                    <a:pt x="2593" y="5240"/>
                    <a:pt x="3340" y="4329"/>
                  </a:cubicBezTo>
                  <a:cubicBezTo>
                    <a:pt x="4297" y="3162"/>
                    <a:pt x="5464" y="757"/>
                    <a:pt x="5418" y="313"/>
                  </a:cubicBezTo>
                  <a:cubicBezTo>
                    <a:pt x="5395" y="84"/>
                    <a:pt x="5332" y="1"/>
                    <a:pt x="525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4365375" y="3076525"/>
              <a:ext cx="143050" cy="166525"/>
            </a:xfrm>
            <a:custGeom>
              <a:rect b="b" l="l" r="r" t="t"/>
              <a:pathLst>
                <a:path extrusionOk="0" h="6661" w="5722">
                  <a:moveTo>
                    <a:pt x="5396" y="0"/>
                  </a:moveTo>
                  <a:cubicBezTo>
                    <a:pt x="5330" y="0"/>
                    <a:pt x="5282" y="205"/>
                    <a:pt x="5114" y="450"/>
                  </a:cubicBezTo>
                  <a:cubicBezTo>
                    <a:pt x="5114" y="450"/>
                    <a:pt x="3666" y="4396"/>
                    <a:pt x="2803" y="4933"/>
                  </a:cubicBezTo>
                  <a:lnTo>
                    <a:pt x="2803" y="4909"/>
                  </a:lnTo>
                  <a:cubicBezTo>
                    <a:pt x="1939" y="5446"/>
                    <a:pt x="468" y="6123"/>
                    <a:pt x="47" y="6380"/>
                  </a:cubicBezTo>
                  <a:cubicBezTo>
                    <a:pt x="24" y="6380"/>
                    <a:pt x="24" y="6404"/>
                    <a:pt x="1" y="6404"/>
                  </a:cubicBezTo>
                  <a:cubicBezTo>
                    <a:pt x="164" y="6497"/>
                    <a:pt x="328" y="6567"/>
                    <a:pt x="468" y="6660"/>
                  </a:cubicBezTo>
                  <a:cubicBezTo>
                    <a:pt x="865" y="6474"/>
                    <a:pt x="1262" y="6264"/>
                    <a:pt x="1612" y="6007"/>
                  </a:cubicBezTo>
                  <a:cubicBezTo>
                    <a:pt x="2149" y="5586"/>
                    <a:pt x="3363" y="5400"/>
                    <a:pt x="3923" y="4326"/>
                  </a:cubicBezTo>
                  <a:cubicBezTo>
                    <a:pt x="4460" y="3228"/>
                    <a:pt x="5721" y="613"/>
                    <a:pt x="5534" y="193"/>
                  </a:cubicBezTo>
                  <a:cubicBezTo>
                    <a:pt x="5470" y="56"/>
                    <a:pt x="5431" y="0"/>
                    <a:pt x="53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4471625" y="3099525"/>
              <a:ext cx="81400" cy="148200"/>
            </a:xfrm>
            <a:custGeom>
              <a:rect b="b" l="l" r="r" t="t"/>
              <a:pathLst>
                <a:path extrusionOk="0" h="5928" w="3256">
                  <a:moveTo>
                    <a:pt x="3003" y="1"/>
                  </a:moveTo>
                  <a:cubicBezTo>
                    <a:pt x="2957" y="1"/>
                    <a:pt x="2916" y="40"/>
                    <a:pt x="2895" y="137"/>
                  </a:cubicBezTo>
                  <a:cubicBezTo>
                    <a:pt x="2825" y="440"/>
                    <a:pt x="1915" y="3032"/>
                    <a:pt x="1775" y="3522"/>
                  </a:cubicBezTo>
                  <a:cubicBezTo>
                    <a:pt x="1658" y="4013"/>
                    <a:pt x="1168" y="4456"/>
                    <a:pt x="911" y="4947"/>
                  </a:cubicBezTo>
                  <a:cubicBezTo>
                    <a:pt x="654" y="5320"/>
                    <a:pt x="350" y="5647"/>
                    <a:pt x="0" y="5927"/>
                  </a:cubicBezTo>
                  <a:cubicBezTo>
                    <a:pt x="350" y="5764"/>
                    <a:pt x="724" y="5624"/>
                    <a:pt x="1074" y="5507"/>
                  </a:cubicBezTo>
                  <a:cubicBezTo>
                    <a:pt x="1681" y="4760"/>
                    <a:pt x="2148" y="3896"/>
                    <a:pt x="2475" y="2985"/>
                  </a:cubicBezTo>
                  <a:cubicBezTo>
                    <a:pt x="2709" y="2192"/>
                    <a:pt x="3222" y="440"/>
                    <a:pt x="3222" y="440"/>
                  </a:cubicBezTo>
                  <a:cubicBezTo>
                    <a:pt x="3255" y="226"/>
                    <a:pt x="3114" y="1"/>
                    <a:pt x="300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3718650" y="919875"/>
              <a:ext cx="317650" cy="352750"/>
            </a:xfrm>
            <a:custGeom>
              <a:rect b="b" l="l" r="r" t="t"/>
              <a:pathLst>
                <a:path extrusionOk="0" h="14110" w="12706">
                  <a:moveTo>
                    <a:pt x="9479" y="1"/>
                  </a:moveTo>
                  <a:lnTo>
                    <a:pt x="1494" y="1191"/>
                  </a:lnTo>
                  <a:lnTo>
                    <a:pt x="0" y="9994"/>
                  </a:lnTo>
                  <a:cubicBezTo>
                    <a:pt x="0" y="9994"/>
                    <a:pt x="3432" y="13379"/>
                    <a:pt x="5650" y="14056"/>
                  </a:cubicBezTo>
                  <a:cubicBezTo>
                    <a:pt x="5771" y="14092"/>
                    <a:pt x="5900" y="14109"/>
                    <a:pt x="6036" y="14109"/>
                  </a:cubicBezTo>
                  <a:cubicBezTo>
                    <a:pt x="8367" y="14109"/>
                    <a:pt x="12705" y="9104"/>
                    <a:pt x="12375" y="906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3517850" y="339950"/>
              <a:ext cx="663575" cy="685600"/>
            </a:xfrm>
            <a:custGeom>
              <a:rect b="b" l="l" r="r" t="t"/>
              <a:pathLst>
                <a:path extrusionOk="0" h="27424" w="26543">
                  <a:moveTo>
                    <a:pt x="13197" y="0"/>
                  </a:moveTo>
                  <a:cubicBezTo>
                    <a:pt x="9283" y="0"/>
                    <a:pt x="5446" y="3223"/>
                    <a:pt x="3853" y="7391"/>
                  </a:cubicBezTo>
                  <a:cubicBezTo>
                    <a:pt x="3222" y="9072"/>
                    <a:pt x="2895" y="10846"/>
                    <a:pt x="2872" y="12644"/>
                  </a:cubicBezTo>
                  <a:cubicBezTo>
                    <a:pt x="2656" y="12589"/>
                    <a:pt x="2432" y="12561"/>
                    <a:pt x="2210" y="12561"/>
                  </a:cubicBezTo>
                  <a:cubicBezTo>
                    <a:pt x="1302" y="12561"/>
                    <a:pt x="421" y="13028"/>
                    <a:pt x="234" y="14022"/>
                  </a:cubicBezTo>
                  <a:cubicBezTo>
                    <a:pt x="0" y="15259"/>
                    <a:pt x="817" y="16847"/>
                    <a:pt x="1611" y="17734"/>
                  </a:cubicBezTo>
                  <a:cubicBezTo>
                    <a:pt x="2195" y="18365"/>
                    <a:pt x="4039" y="18832"/>
                    <a:pt x="4063" y="18902"/>
                  </a:cubicBezTo>
                  <a:cubicBezTo>
                    <a:pt x="4787" y="20886"/>
                    <a:pt x="6491" y="25533"/>
                    <a:pt x="11021" y="26957"/>
                  </a:cubicBezTo>
                  <a:cubicBezTo>
                    <a:pt x="12073" y="27281"/>
                    <a:pt x="12981" y="27424"/>
                    <a:pt x="13777" y="27424"/>
                  </a:cubicBezTo>
                  <a:cubicBezTo>
                    <a:pt x="16422" y="27424"/>
                    <a:pt x="17823" y="25844"/>
                    <a:pt x="19169" y="24085"/>
                  </a:cubicBezTo>
                  <a:cubicBezTo>
                    <a:pt x="20500" y="22357"/>
                    <a:pt x="22111" y="20653"/>
                    <a:pt x="22578" y="18691"/>
                  </a:cubicBezTo>
                  <a:cubicBezTo>
                    <a:pt x="24539" y="18178"/>
                    <a:pt x="25963" y="16543"/>
                    <a:pt x="26220" y="14536"/>
                  </a:cubicBezTo>
                  <a:cubicBezTo>
                    <a:pt x="26542" y="11846"/>
                    <a:pt x="24882" y="11031"/>
                    <a:pt x="23708" y="11031"/>
                  </a:cubicBezTo>
                  <a:cubicBezTo>
                    <a:pt x="23435" y="11031"/>
                    <a:pt x="23188" y="11075"/>
                    <a:pt x="22998" y="11150"/>
                  </a:cubicBezTo>
                  <a:cubicBezTo>
                    <a:pt x="22438" y="8138"/>
                    <a:pt x="21107" y="5313"/>
                    <a:pt x="19099" y="2978"/>
                  </a:cubicBezTo>
                  <a:cubicBezTo>
                    <a:pt x="17318" y="884"/>
                    <a:pt x="15247" y="0"/>
                    <a:pt x="1319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3652100" y="1113675"/>
              <a:ext cx="423200" cy="197300"/>
            </a:xfrm>
            <a:custGeom>
              <a:rect b="b" l="l" r="r" t="t"/>
              <a:pathLst>
                <a:path extrusionOk="0" h="7892" w="16928">
                  <a:moveTo>
                    <a:pt x="14593" y="0"/>
                  </a:moveTo>
                  <a:lnTo>
                    <a:pt x="7799" y="5837"/>
                  </a:lnTo>
                  <a:lnTo>
                    <a:pt x="2639" y="1168"/>
                  </a:lnTo>
                  <a:lnTo>
                    <a:pt x="0" y="2055"/>
                  </a:lnTo>
                  <a:cubicBezTo>
                    <a:pt x="0" y="2055"/>
                    <a:pt x="6655" y="7378"/>
                    <a:pt x="7892" y="7588"/>
                  </a:cubicBezTo>
                  <a:cubicBezTo>
                    <a:pt x="9666" y="7892"/>
                    <a:pt x="16928" y="304"/>
                    <a:pt x="16928" y="30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4287750" y="1172625"/>
              <a:ext cx="559800" cy="1752300"/>
            </a:xfrm>
            <a:custGeom>
              <a:rect b="b" l="l" r="r" t="t"/>
              <a:pathLst>
                <a:path extrusionOk="0" h="70092" w="22392">
                  <a:moveTo>
                    <a:pt x="9130" y="5277"/>
                  </a:moveTo>
                  <a:cubicBezTo>
                    <a:pt x="11068" y="8172"/>
                    <a:pt x="22391" y="34462"/>
                    <a:pt x="21574" y="38291"/>
                  </a:cubicBezTo>
                  <a:cubicBezTo>
                    <a:pt x="20780" y="42097"/>
                    <a:pt x="15947" y="69228"/>
                    <a:pt x="14943" y="69648"/>
                  </a:cubicBezTo>
                  <a:cubicBezTo>
                    <a:pt x="13963" y="70092"/>
                    <a:pt x="5230" y="65515"/>
                    <a:pt x="5230" y="65515"/>
                  </a:cubicBezTo>
                  <a:lnTo>
                    <a:pt x="9503" y="37568"/>
                  </a:lnTo>
                  <a:lnTo>
                    <a:pt x="3316" y="20103"/>
                  </a:lnTo>
                  <a:cubicBezTo>
                    <a:pt x="3316" y="20103"/>
                    <a:pt x="0" y="514"/>
                    <a:pt x="1238" y="257"/>
                  </a:cubicBezTo>
                  <a:cubicBezTo>
                    <a:pt x="2499" y="0"/>
                    <a:pt x="7215" y="2382"/>
                    <a:pt x="9130" y="5277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4086375" y="2109425"/>
              <a:ext cx="335750" cy="407050"/>
            </a:xfrm>
            <a:custGeom>
              <a:rect b="b" l="l" r="r" t="t"/>
              <a:pathLst>
                <a:path extrusionOk="0" h="16282" w="13430">
                  <a:moveTo>
                    <a:pt x="526" y="1"/>
                  </a:moveTo>
                  <a:cubicBezTo>
                    <a:pt x="514" y="1"/>
                    <a:pt x="503" y="1"/>
                    <a:pt x="491" y="2"/>
                  </a:cubicBezTo>
                  <a:cubicBezTo>
                    <a:pt x="210" y="2"/>
                    <a:pt x="0" y="236"/>
                    <a:pt x="0" y="516"/>
                  </a:cubicBezTo>
                  <a:cubicBezTo>
                    <a:pt x="24" y="1030"/>
                    <a:pt x="654" y="13124"/>
                    <a:pt x="5347" y="15342"/>
                  </a:cubicBezTo>
                  <a:cubicBezTo>
                    <a:pt x="6772" y="16011"/>
                    <a:pt x="7917" y="16281"/>
                    <a:pt x="8894" y="16281"/>
                  </a:cubicBezTo>
                  <a:cubicBezTo>
                    <a:pt x="8974" y="16281"/>
                    <a:pt x="9052" y="16280"/>
                    <a:pt x="9129" y="16276"/>
                  </a:cubicBezTo>
                  <a:lnTo>
                    <a:pt x="9129" y="16253"/>
                  </a:lnTo>
                  <a:cubicBezTo>
                    <a:pt x="10857" y="16159"/>
                    <a:pt x="12001" y="15155"/>
                    <a:pt x="13075" y="13988"/>
                  </a:cubicBezTo>
                  <a:cubicBezTo>
                    <a:pt x="13430" y="13633"/>
                    <a:pt x="13084" y="13144"/>
                    <a:pt x="12703" y="13144"/>
                  </a:cubicBezTo>
                  <a:cubicBezTo>
                    <a:pt x="12582" y="13144"/>
                    <a:pt x="12458" y="13193"/>
                    <a:pt x="12352" y="13311"/>
                  </a:cubicBezTo>
                  <a:cubicBezTo>
                    <a:pt x="11329" y="14410"/>
                    <a:pt x="10346" y="15270"/>
                    <a:pt x="8802" y="15270"/>
                  </a:cubicBezTo>
                  <a:cubicBezTo>
                    <a:pt x="7985" y="15270"/>
                    <a:pt x="7011" y="15029"/>
                    <a:pt x="5791" y="14455"/>
                  </a:cubicBezTo>
                  <a:cubicBezTo>
                    <a:pt x="1611" y="12470"/>
                    <a:pt x="1004" y="586"/>
                    <a:pt x="1004" y="469"/>
                  </a:cubicBezTo>
                  <a:cubicBezTo>
                    <a:pt x="982" y="224"/>
                    <a:pt x="769" y="1"/>
                    <a:pt x="52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4381150" y="2416600"/>
              <a:ext cx="53725" cy="54850"/>
            </a:xfrm>
            <a:custGeom>
              <a:rect b="b" l="l" r="r" t="t"/>
              <a:pathLst>
                <a:path extrusionOk="0" h="2194" w="2149">
                  <a:moveTo>
                    <a:pt x="1276" y="0"/>
                  </a:moveTo>
                  <a:cubicBezTo>
                    <a:pt x="1114" y="0"/>
                    <a:pt x="923" y="76"/>
                    <a:pt x="701" y="277"/>
                  </a:cubicBezTo>
                  <a:cubicBezTo>
                    <a:pt x="701" y="277"/>
                    <a:pt x="0" y="1141"/>
                    <a:pt x="94" y="1421"/>
                  </a:cubicBezTo>
                  <a:cubicBezTo>
                    <a:pt x="177" y="1650"/>
                    <a:pt x="483" y="2194"/>
                    <a:pt x="879" y="2194"/>
                  </a:cubicBezTo>
                  <a:cubicBezTo>
                    <a:pt x="927" y="2194"/>
                    <a:pt x="977" y="2186"/>
                    <a:pt x="1028" y="2168"/>
                  </a:cubicBezTo>
                  <a:cubicBezTo>
                    <a:pt x="1494" y="2004"/>
                    <a:pt x="2148" y="884"/>
                    <a:pt x="1985" y="603"/>
                  </a:cubicBezTo>
                  <a:cubicBezTo>
                    <a:pt x="1886" y="423"/>
                    <a:pt x="1661" y="0"/>
                    <a:pt x="127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4093700" y="2093650"/>
              <a:ext cx="316075" cy="428700"/>
            </a:xfrm>
            <a:custGeom>
              <a:rect b="b" l="l" r="r" t="t"/>
              <a:pathLst>
                <a:path extrusionOk="0" h="17148" w="12643">
                  <a:moveTo>
                    <a:pt x="11358" y="1"/>
                  </a:moveTo>
                  <a:cubicBezTo>
                    <a:pt x="11343" y="1"/>
                    <a:pt x="11327" y="2"/>
                    <a:pt x="11311" y="3"/>
                  </a:cubicBezTo>
                  <a:cubicBezTo>
                    <a:pt x="11031" y="3"/>
                    <a:pt x="10821" y="260"/>
                    <a:pt x="10844" y="517"/>
                  </a:cubicBezTo>
                  <a:cubicBezTo>
                    <a:pt x="10844" y="633"/>
                    <a:pt x="11615" y="12518"/>
                    <a:pt x="7692" y="14946"/>
                  </a:cubicBezTo>
                  <a:cubicBezTo>
                    <a:pt x="6326" y="15802"/>
                    <a:pt x="5252" y="16143"/>
                    <a:pt x="4340" y="16143"/>
                  </a:cubicBezTo>
                  <a:cubicBezTo>
                    <a:pt x="3040" y="16143"/>
                    <a:pt x="2067" y="15450"/>
                    <a:pt x="1038" y="14572"/>
                  </a:cubicBezTo>
                  <a:cubicBezTo>
                    <a:pt x="937" y="14485"/>
                    <a:pt x="828" y="14448"/>
                    <a:pt x="725" y="14448"/>
                  </a:cubicBezTo>
                  <a:cubicBezTo>
                    <a:pt x="327" y="14448"/>
                    <a:pt x="0" y="14991"/>
                    <a:pt x="408" y="15343"/>
                  </a:cubicBezTo>
                  <a:cubicBezTo>
                    <a:pt x="1539" y="16319"/>
                    <a:pt x="2734" y="17147"/>
                    <a:pt x="4332" y="17147"/>
                  </a:cubicBezTo>
                  <a:cubicBezTo>
                    <a:pt x="4416" y="17147"/>
                    <a:pt x="4501" y="17145"/>
                    <a:pt x="4587" y="17140"/>
                  </a:cubicBezTo>
                  <a:cubicBezTo>
                    <a:pt x="5614" y="17070"/>
                    <a:pt x="6805" y="16697"/>
                    <a:pt x="8229" y="15786"/>
                  </a:cubicBezTo>
                  <a:cubicBezTo>
                    <a:pt x="12642" y="13031"/>
                    <a:pt x="11872" y="960"/>
                    <a:pt x="11848" y="447"/>
                  </a:cubicBezTo>
                  <a:cubicBezTo>
                    <a:pt x="11826" y="182"/>
                    <a:pt x="11617" y="1"/>
                    <a:pt x="1135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4079950" y="2434625"/>
              <a:ext cx="54300" cy="53450"/>
            </a:xfrm>
            <a:custGeom>
              <a:rect b="b" l="l" r="r" t="t"/>
              <a:pathLst>
                <a:path extrusionOk="0" h="2138" w="2172">
                  <a:moveTo>
                    <a:pt x="834" y="0"/>
                  </a:moveTo>
                  <a:cubicBezTo>
                    <a:pt x="404" y="0"/>
                    <a:pt x="227" y="492"/>
                    <a:pt x="141" y="700"/>
                  </a:cubicBezTo>
                  <a:cubicBezTo>
                    <a:pt x="1" y="980"/>
                    <a:pt x="794" y="2007"/>
                    <a:pt x="1261" y="2124"/>
                  </a:cubicBezTo>
                  <a:cubicBezTo>
                    <a:pt x="1300" y="2133"/>
                    <a:pt x="1337" y="2137"/>
                    <a:pt x="1372" y="2137"/>
                  </a:cubicBezTo>
                  <a:cubicBezTo>
                    <a:pt x="1794" y="2137"/>
                    <a:pt x="2037" y="1542"/>
                    <a:pt x="2102" y="1283"/>
                  </a:cubicBezTo>
                  <a:cubicBezTo>
                    <a:pt x="2172" y="1003"/>
                    <a:pt x="1378" y="209"/>
                    <a:pt x="1378" y="209"/>
                  </a:cubicBezTo>
                  <a:cubicBezTo>
                    <a:pt x="1162" y="59"/>
                    <a:pt x="983" y="0"/>
                    <a:pt x="8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4002325" y="1069900"/>
              <a:ext cx="256850" cy="772850"/>
            </a:xfrm>
            <a:custGeom>
              <a:rect b="b" l="l" r="r" t="t"/>
              <a:pathLst>
                <a:path extrusionOk="0" h="30914" w="10274">
                  <a:moveTo>
                    <a:pt x="0" y="0"/>
                  </a:moveTo>
                  <a:cubicBezTo>
                    <a:pt x="0" y="0"/>
                    <a:pt x="3456" y="280"/>
                    <a:pt x="6001" y="4226"/>
                  </a:cubicBezTo>
                  <a:cubicBezTo>
                    <a:pt x="8546" y="8172"/>
                    <a:pt x="10273" y="27761"/>
                    <a:pt x="9923" y="30913"/>
                  </a:cubicBezTo>
                  <a:lnTo>
                    <a:pt x="8756" y="30446"/>
                  </a:lnTo>
                  <a:cubicBezTo>
                    <a:pt x="8756" y="30446"/>
                    <a:pt x="7682" y="7448"/>
                    <a:pt x="4460" y="4039"/>
                  </a:cubicBezTo>
                  <a:cubicBezTo>
                    <a:pt x="1495" y="911"/>
                    <a:pt x="304" y="1168"/>
                    <a:pt x="304" y="1168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4075275" y="1811125"/>
              <a:ext cx="322225" cy="331650"/>
            </a:xfrm>
            <a:custGeom>
              <a:rect b="b" l="l" r="r" t="t"/>
              <a:pathLst>
                <a:path extrusionOk="0" h="13266" w="12889">
                  <a:moveTo>
                    <a:pt x="6145" y="0"/>
                  </a:moveTo>
                  <a:cubicBezTo>
                    <a:pt x="5033" y="0"/>
                    <a:pt x="3956" y="463"/>
                    <a:pt x="3176" y="1288"/>
                  </a:cubicBezTo>
                  <a:cubicBezTo>
                    <a:pt x="1" y="4486"/>
                    <a:pt x="281" y="12845"/>
                    <a:pt x="281" y="13195"/>
                  </a:cubicBezTo>
                  <a:lnTo>
                    <a:pt x="1612" y="13148"/>
                  </a:lnTo>
                  <a:cubicBezTo>
                    <a:pt x="1612" y="13078"/>
                    <a:pt x="1332" y="5023"/>
                    <a:pt x="4110" y="2221"/>
                  </a:cubicBezTo>
                  <a:cubicBezTo>
                    <a:pt x="4650" y="1636"/>
                    <a:pt x="5408" y="1333"/>
                    <a:pt x="6194" y="1333"/>
                  </a:cubicBezTo>
                  <a:cubicBezTo>
                    <a:pt x="6223" y="1333"/>
                    <a:pt x="6252" y="1333"/>
                    <a:pt x="6281" y="1334"/>
                  </a:cubicBezTo>
                  <a:cubicBezTo>
                    <a:pt x="10367" y="1451"/>
                    <a:pt x="10951" y="5187"/>
                    <a:pt x="11371" y="10860"/>
                  </a:cubicBezTo>
                  <a:cubicBezTo>
                    <a:pt x="11441" y="11654"/>
                    <a:pt x="11488" y="12471"/>
                    <a:pt x="11581" y="13265"/>
                  </a:cubicBezTo>
                  <a:lnTo>
                    <a:pt x="12889" y="13125"/>
                  </a:lnTo>
                  <a:cubicBezTo>
                    <a:pt x="12819" y="12355"/>
                    <a:pt x="12749" y="11537"/>
                    <a:pt x="12702" y="10767"/>
                  </a:cubicBezTo>
                  <a:cubicBezTo>
                    <a:pt x="12329" y="5794"/>
                    <a:pt x="11908" y="167"/>
                    <a:pt x="6305" y="3"/>
                  </a:cubicBezTo>
                  <a:cubicBezTo>
                    <a:pt x="6251" y="1"/>
                    <a:pt x="6198" y="0"/>
                    <a:pt x="614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3485750" y="1113675"/>
              <a:ext cx="239325" cy="577875"/>
            </a:xfrm>
            <a:custGeom>
              <a:rect b="b" l="l" r="r" t="t"/>
              <a:pathLst>
                <a:path extrusionOk="0" h="23115" w="9573">
                  <a:moveTo>
                    <a:pt x="9573" y="0"/>
                  </a:moveTo>
                  <a:lnTo>
                    <a:pt x="9573" y="0"/>
                  </a:lnTo>
                  <a:cubicBezTo>
                    <a:pt x="6608" y="1308"/>
                    <a:pt x="4133" y="3526"/>
                    <a:pt x="2475" y="6328"/>
                  </a:cubicBezTo>
                  <a:cubicBezTo>
                    <a:pt x="0" y="10484"/>
                    <a:pt x="911" y="23115"/>
                    <a:pt x="911" y="23115"/>
                  </a:cubicBezTo>
                  <a:lnTo>
                    <a:pt x="2078" y="22998"/>
                  </a:lnTo>
                  <a:cubicBezTo>
                    <a:pt x="2078" y="22998"/>
                    <a:pt x="1448" y="12165"/>
                    <a:pt x="3129" y="7705"/>
                  </a:cubicBezTo>
                  <a:cubicBezTo>
                    <a:pt x="4810" y="3246"/>
                    <a:pt x="9293" y="1168"/>
                    <a:pt x="9293" y="1168"/>
                  </a:cubicBezTo>
                  <a:lnTo>
                    <a:pt x="957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3417450" y="1676950"/>
              <a:ext cx="215400" cy="216000"/>
            </a:xfrm>
            <a:custGeom>
              <a:rect b="b" l="l" r="r" t="t"/>
              <a:pathLst>
                <a:path extrusionOk="0" h="8640" w="8616">
                  <a:moveTo>
                    <a:pt x="8616" y="3713"/>
                  </a:moveTo>
                  <a:cubicBezTo>
                    <a:pt x="8592" y="7005"/>
                    <a:pt x="4623" y="8639"/>
                    <a:pt x="2312" y="6304"/>
                  </a:cubicBezTo>
                  <a:cubicBezTo>
                    <a:pt x="0" y="3969"/>
                    <a:pt x="1658" y="0"/>
                    <a:pt x="4927" y="24"/>
                  </a:cubicBezTo>
                  <a:cubicBezTo>
                    <a:pt x="6958" y="24"/>
                    <a:pt x="8616" y="1681"/>
                    <a:pt x="8616" y="37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3498575" y="1738225"/>
              <a:ext cx="73000" cy="73000"/>
            </a:xfrm>
            <a:custGeom>
              <a:rect b="b" l="l" r="r" t="t"/>
              <a:pathLst>
                <a:path extrusionOk="0" h="2920" w="2920">
                  <a:moveTo>
                    <a:pt x="2919" y="1262"/>
                  </a:moveTo>
                  <a:cubicBezTo>
                    <a:pt x="2919" y="2359"/>
                    <a:pt x="1565" y="2919"/>
                    <a:pt x="795" y="2126"/>
                  </a:cubicBezTo>
                  <a:cubicBezTo>
                    <a:pt x="1" y="1332"/>
                    <a:pt x="561" y="1"/>
                    <a:pt x="1682" y="1"/>
                  </a:cubicBezTo>
                  <a:cubicBezTo>
                    <a:pt x="2359" y="1"/>
                    <a:pt x="2919" y="561"/>
                    <a:pt x="2919" y="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3722725" y="680550"/>
              <a:ext cx="47875" cy="47900"/>
            </a:xfrm>
            <a:custGeom>
              <a:rect b="b" l="l" r="r" t="t"/>
              <a:pathLst>
                <a:path extrusionOk="0" h="1916" w="1915">
                  <a:moveTo>
                    <a:pt x="934" y="1"/>
                  </a:moveTo>
                  <a:cubicBezTo>
                    <a:pt x="561" y="1"/>
                    <a:pt x="211" y="258"/>
                    <a:pt x="71" y="631"/>
                  </a:cubicBezTo>
                  <a:cubicBezTo>
                    <a:pt x="24" y="725"/>
                    <a:pt x="0" y="865"/>
                    <a:pt x="0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8" y="1915"/>
                    <a:pt x="981" y="1915"/>
                  </a:cubicBezTo>
                  <a:cubicBezTo>
                    <a:pt x="1098" y="1915"/>
                    <a:pt x="1238" y="1892"/>
                    <a:pt x="1331" y="1822"/>
                  </a:cubicBezTo>
                  <a:cubicBezTo>
                    <a:pt x="1682" y="1682"/>
                    <a:pt x="1915" y="1332"/>
                    <a:pt x="1915" y="935"/>
                  </a:cubicBezTo>
                  <a:lnTo>
                    <a:pt x="1892" y="701"/>
                  </a:lnTo>
                  <a:cubicBezTo>
                    <a:pt x="1845" y="538"/>
                    <a:pt x="1752" y="374"/>
                    <a:pt x="1635" y="258"/>
                  </a:cubicBezTo>
                  <a:lnTo>
                    <a:pt x="1425" y="118"/>
                  </a:lnTo>
                  <a:cubicBezTo>
                    <a:pt x="1261" y="48"/>
                    <a:pt x="1098" y="1"/>
                    <a:pt x="9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3879750" y="680550"/>
              <a:ext cx="47875" cy="47900"/>
            </a:xfrm>
            <a:custGeom>
              <a:rect b="b" l="l" r="r" t="t"/>
              <a:pathLst>
                <a:path extrusionOk="0" h="1916" w="1915">
                  <a:moveTo>
                    <a:pt x="957" y="1"/>
                  </a:moveTo>
                  <a:cubicBezTo>
                    <a:pt x="560" y="1"/>
                    <a:pt x="210" y="258"/>
                    <a:pt x="94" y="631"/>
                  </a:cubicBezTo>
                  <a:cubicBezTo>
                    <a:pt x="23" y="725"/>
                    <a:pt x="0" y="865"/>
                    <a:pt x="23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7" y="1915"/>
                    <a:pt x="981" y="1915"/>
                  </a:cubicBezTo>
                  <a:cubicBezTo>
                    <a:pt x="1121" y="1915"/>
                    <a:pt x="1238" y="1892"/>
                    <a:pt x="1354" y="1822"/>
                  </a:cubicBezTo>
                  <a:cubicBezTo>
                    <a:pt x="1471" y="1799"/>
                    <a:pt x="1564" y="1705"/>
                    <a:pt x="1658" y="1612"/>
                  </a:cubicBezTo>
                  <a:cubicBezTo>
                    <a:pt x="1821" y="1425"/>
                    <a:pt x="1915" y="1192"/>
                    <a:pt x="1915" y="935"/>
                  </a:cubicBezTo>
                  <a:cubicBezTo>
                    <a:pt x="1915" y="865"/>
                    <a:pt x="1891" y="771"/>
                    <a:pt x="1891" y="701"/>
                  </a:cubicBezTo>
                  <a:cubicBezTo>
                    <a:pt x="1845" y="538"/>
                    <a:pt x="1751" y="374"/>
                    <a:pt x="1634" y="258"/>
                  </a:cubicBezTo>
                  <a:cubicBezTo>
                    <a:pt x="1564" y="211"/>
                    <a:pt x="1494" y="164"/>
                    <a:pt x="1424" y="118"/>
                  </a:cubicBezTo>
                  <a:cubicBezTo>
                    <a:pt x="1284" y="48"/>
                    <a:pt x="1121" y="1"/>
                    <a:pt x="9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3703450" y="608750"/>
              <a:ext cx="80000" cy="38575"/>
            </a:xfrm>
            <a:custGeom>
              <a:rect b="b" l="l" r="r" t="t"/>
              <a:pathLst>
                <a:path extrusionOk="0" h="1543" w="3200">
                  <a:moveTo>
                    <a:pt x="1618" y="1"/>
                  </a:moveTo>
                  <a:cubicBezTo>
                    <a:pt x="1608" y="1"/>
                    <a:pt x="1598" y="1"/>
                    <a:pt x="1589" y="1"/>
                  </a:cubicBezTo>
                  <a:cubicBezTo>
                    <a:pt x="491" y="24"/>
                    <a:pt x="1" y="1542"/>
                    <a:pt x="1" y="1542"/>
                  </a:cubicBezTo>
                  <a:cubicBezTo>
                    <a:pt x="491" y="1262"/>
                    <a:pt x="1028" y="1052"/>
                    <a:pt x="1589" y="888"/>
                  </a:cubicBezTo>
                  <a:cubicBezTo>
                    <a:pt x="1723" y="877"/>
                    <a:pt x="1859" y="871"/>
                    <a:pt x="1995" y="871"/>
                  </a:cubicBezTo>
                  <a:cubicBezTo>
                    <a:pt x="2403" y="871"/>
                    <a:pt x="2814" y="923"/>
                    <a:pt x="3200" y="1028"/>
                  </a:cubicBezTo>
                  <a:cubicBezTo>
                    <a:pt x="3200" y="1028"/>
                    <a:pt x="2492" y="1"/>
                    <a:pt x="16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3865150" y="608750"/>
              <a:ext cx="80575" cy="38575"/>
            </a:xfrm>
            <a:custGeom>
              <a:rect b="b" l="l" r="r" t="t"/>
              <a:pathLst>
                <a:path extrusionOk="0" h="1543" w="3223">
                  <a:moveTo>
                    <a:pt x="1582" y="1"/>
                  </a:moveTo>
                  <a:cubicBezTo>
                    <a:pt x="708" y="1"/>
                    <a:pt x="0" y="1028"/>
                    <a:pt x="0" y="1028"/>
                  </a:cubicBezTo>
                  <a:cubicBezTo>
                    <a:pt x="381" y="913"/>
                    <a:pt x="762" y="867"/>
                    <a:pt x="1143" y="867"/>
                  </a:cubicBezTo>
                  <a:cubicBezTo>
                    <a:pt x="1299" y="867"/>
                    <a:pt x="1455" y="875"/>
                    <a:pt x="1611" y="888"/>
                  </a:cubicBezTo>
                  <a:cubicBezTo>
                    <a:pt x="2172" y="1052"/>
                    <a:pt x="2709" y="1262"/>
                    <a:pt x="3222" y="1542"/>
                  </a:cubicBezTo>
                  <a:cubicBezTo>
                    <a:pt x="3222" y="1542"/>
                    <a:pt x="2732" y="24"/>
                    <a:pt x="1611" y="1"/>
                  </a:cubicBezTo>
                  <a:cubicBezTo>
                    <a:pt x="1602" y="1"/>
                    <a:pt x="1592" y="1"/>
                    <a:pt x="158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3777000" y="842825"/>
              <a:ext cx="138950" cy="67750"/>
            </a:xfrm>
            <a:custGeom>
              <a:rect b="b" l="l" r="r" t="t"/>
              <a:pathLst>
                <a:path extrusionOk="0" h="2710" w="5558">
                  <a:moveTo>
                    <a:pt x="5558" y="1"/>
                  </a:moveTo>
                  <a:lnTo>
                    <a:pt x="5558" y="1"/>
                  </a:lnTo>
                  <a:cubicBezTo>
                    <a:pt x="5558" y="1"/>
                    <a:pt x="3970" y="981"/>
                    <a:pt x="2382" y="981"/>
                  </a:cubicBezTo>
                  <a:cubicBezTo>
                    <a:pt x="2305" y="986"/>
                    <a:pt x="2228" y="988"/>
                    <a:pt x="2151" y="988"/>
                  </a:cubicBezTo>
                  <a:cubicBezTo>
                    <a:pt x="1392" y="988"/>
                    <a:pt x="658" y="781"/>
                    <a:pt x="1" y="421"/>
                  </a:cubicBezTo>
                  <a:lnTo>
                    <a:pt x="1" y="421"/>
                  </a:lnTo>
                  <a:cubicBezTo>
                    <a:pt x="1" y="421"/>
                    <a:pt x="188" y="2709"/>
                    <a:pt x="2709" y="2709"/>
                  </a:cubicBezTo>
                  <a:cubicBezTo>
                    <a:pt x="2720" y="2709"/>
                    <a:pt x="2730" y="2709"/>
                    <a:pt x="2741" y="2709"/>
                  </a:cubicBezTo>
                  <a:cubicBezTo>
                    <a:pt x="5210" y="2709"/>
                    <a:pt x="5558" y="1"/>
                    <a:pt x="5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3791025" y="639550"/>
              <a:ext cx="52550" cy="178525"/>
            </a:xfrm>
            <a:custGeom>
              <a:rect b="b" l="l" r="r" t="t"/>
              <a:pathLst>
                <a:path extrusionOk="0" h="7141" w="2102">
                  <a:moveTo>
                    <a:pt x="1188" y="0"/>
                  </a:moveTo>
                  <a:cubicBezTo>
                    <a:pt x="1122" y="0"/>
                    <a:pt x="1051" y="60"/>
                    <a:pt x="1051" y="147"/>
                  </a:cubicBezTo>
                  <a:cubicBezTo>
                    <a:pt x="1051" y="1011"/>
                    <a:pt x="1261" y="1874"/>
                    <a:pt x="1238" y="2762"/>
                  </a:cubicBezTo>
                  <a:cubicBezTo>
                    <a:pt x="1238" y="3532"/>
                    <a:pt x="1074" y="4256"/>
                    <a:pt x="771" y="4933"/>
                  </a:cubicBezTo>
                  <a:cubicBezTo>
                    <a:pt x="514" y="5423"/>
                    <a:pt x="0" y="5914"/>
                    <a:pt x="234" y="6497"/>
                  </a:cubicBezTo>
                  <a:cubicBezTo>
                    <a:pt x="447" y="6995"/>
                    <a:pt x="958" y="7141"/>
                    <a:pt x="1458" y="7141"/>
                  </a:cubicBezTo>
                  <a:cubicBezTo>
                    <a:pt x="1615" y="7141"/>
                    <a:pt x="1770" y="7127"/>
                    <a:pt x="1915" y="7104"/>
                  </a:cubicBezTo>
                  <a:cubicBezTo>
                    <a:pt x="2102" y="7058"/>
                    <a:pt x="2078" y="6824"/>
                    <a:pt x="1891" y="6801"/>
                  </a:cubicBezTo>
                  <a:cubicBezTo>
                    <a:pt x="1494" y="6778"/>
                    <a:pt x="1028" y="6824"/>
                    <a:pt x="724" y="6521"/>
                  </a:cubicBezTo>
                  <a:cubicBezTo>
                    <a:pt x="444" y="6217"/>
                    <a:pt x="607" y="5937"/>
                    <a:pt x="794" y="5657"/>
                  </a:cubicBezTo>
                  <a:cubicBezTo>
                    <a:pt x="1121" y="5143"/>
                    <a:pt x="1354" y="4606"/>
                    <a:pt x="1494" y="4022"/>
                  </a:cubicBezTo>
                  <a:cubicBezTo>
                    <a:pt x="1611" y="3415"/>
                    <a:pt x="1658" y="2808"/>
                    <a:pt x="1611" y="2201"/>
                  </a:cubicBezTo>
                  <a:cubicBezTo>
                    <a:pt x="1588" y="1477"/>
                    <a:pt x="1471" y="777"/>
                    <a:pt x="1284" y="77"/>
                  </a:cubicBezTo>
                  <a:cubicBezTo>
                    <a:pt x="1267" y="23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3941025" y="3308975"/>
              <a:ext cx="455325" cy="220100"/>
            </a:xfrm>
            <a:custGeom>
              <a:rect b="b" l="l" r="r" t="t"/>
              <a:pathLst>
                <a:path extrusionOk="0" h="8804" w="18213">
                  <a:moveTo>
                    <a:pt x="17465" y="1"/>
                  </a:moveTo>
                  <a:cubicBezTo>
                    <a:pt x="13473" y="421"/>
                    <a:pt x="6818" y="818"/>
                    <a:pt x="1" y="1028"/>
                  </a:cubicBezTo>
                  <a:lnTo>
                    <a:pt x="701" y="8803"/>
                  </a:lnTo>
                  <a:lnTo>
                    <a:pt x="18212" y="8219"/>
                  </a:lnTo>
                  <a:lnTo>
                    <a:pt x="1746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3439625" y="3331175"/>
              <a:ext cx="443050" cy="197900"/>
            </a:xfrm>
            <a:custGeom>
              <a:rect b="b" l="l" r="r" t="t"/>
              <a:pathLst>
                <a:path extrusionOk="0" h="7916" w="17722">
                  <a:moveTo>
                    <a:pt x="1" y="0"/>
                  </a:moveTo>
                  <a:lnTo>
                    <a:pt x="47" y="7331"/>
                  </a:lnTo>
                  <a:lnTo>
                    <a:pt x="17722" y="7915"/>
                  </a:lnTo>
                  <a:lnTo>
                    <a:pt x="17722" y="7915"/>
                  </a:lnTo>
                  <a:lnTo>
                    <a:pt x="17558" y="210"/>
                  </a:lnTo>
                  <a:cubicBezTo>
                    <a:pt x="15028" y="262"/>
                    <a:pt x="12519" y="291"/>
                    <a:pt x="10159" y="291"/>
                  </a:cubicBezTo>
                  <a:cubicBezTo>
                    <a:pt x="6138" y="291"/>
                    <a:pt x="2546" y="206"/>
                    <a:pt x="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4082275" y="615750"/>
              <a:ext cx="99425" cy="191500"/>
            </a:xfrm>
            <a:custGeom>
              <a:rect b="b" l="l" r="r" t="t"/>
              <a:pathLst>
                <a:path extrusionOk="0" h="7660" w="3977">
                  <a:moveTo>
                    <a:pt x="1053" y="0"/>
                  </a:moveTo>
                  <a:cubicBezTo>
                    <a:pt x="618" y="0"/>
                    <a:pt x="304" y="71"/>
                    <a:pt x="304" y="71"/>
                  </a:cubicBezTo>
                  <a:cubicBezTo>
                    <a:pt x="304" y="71"/>
                    <a:pt x="887" y="5616"/>
                    <a:pt x="27" y="7653"/>
                  </a:cubicBezTo>
                  <a:lnTo>
                    <a:pt x="27" y="7653"/>
                  </a:lnTo>
                  <a:cubicBezTo>
                    <a:pt x="1975" y="7154"/>
                    <a:pt x="3411" y="5503"/>
                    <a:pt x="3643" y="3504"/>
                  </a:cubicBezTo>
                  <a:cubicBezTo>
                    <a:pt x="3976" y="440"/>
                    <a:pt x="2136" y="0"/>
                    <a:pt x="1053" y="0"/>
                  </a:cubicBezTo>
                  <a:close/>
                  <a:moveTo>
                    <a:pt x="27" y="7653"/>
                  </a:moveTo>
                  <a:cubicBezTo>
                    <a:pt x="18" y="7655"/>
                    <a:pt x="10" y="7657"/>
                    <a:pt x="1" y="7659"/>
                  </a:cubicBezTo>
                  <a:lnTo>
                    <a:pt x="24" y="7659"/>
                  </a:lnTo>
                  <a:cubicBezTo>
                    <a:pt x="25" y="7657"/>
                    <a:pt x="26" y="7655"/>
                    <a:pt x="27" y="7653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3517850" y="653950"/>
              <a:ext cx="105075" cy="160525"/>
            </a:xfrm>
            <a:custGeom>
              <a:rect b="b" l="l" r="r" t="t"/>
              <a:pathLst>
                <a:path extrusionOk="0" h="6421" w="4203">
                  <a:moveTo>
                    <a:pt x="2190" y="1"/>
                  </a:moveTo>
                  <a:cubicBezTo>
                    <a:pt x="1279" y="1"/>
                    <a:pt x="427" y="475"/>
                    <a:pt x="234" y="1462"/>
                  </a:cubicBezTo>
                  <a:cubicBezTo>
                    <a:pt x="0" y="2699"/>
                    <a:pt x="817" y="4287"/>
                    <a:pt x="1611" y="5174"/>
                  </a:cubicBezTo>
                  <a:cubicBezTo>
                    <a:pt x="2195" y="5805"/>
                    <a:pt x="3993" y="6272"/>
                    <a:pt x="4063" y="6342"/>
                  </a:cubicBezTo>
                  <a:cubicBezTo>
                    <a:pt x="4128" y="6406"/>
                    <a:pt x="4164" y="6421"/>
                    <a:pt x="4183" y="6421"/>
                  </a:cubicBezTo>
                  <a:cubicBezTo>
                    <a:pt x="4198" y="6421"/>
                    <a:pt x="4203" y="6412"/>
                    <a:pt x="4203" y="6412"/>
                  </a:cubicBezTo>
                  <a:cubicBezTo>
                    <a:pt x="2895" y="2232"/>
                    <a:pt x="2755" y="388"/>
                    <a:pt x="2755" y="61"/>
                  </a:cubicBezTo>
                  <a:cubicBezTo>
                    <a:pt x="2568" y="21"/>
                    <a:pt x="2378" y="1"/>
                    <a:pt x="219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3546450" y="237925"/>
              <a:ext cx="579050" cy="464275"/>
            </a:xfrm>
            <a:custGeom>
              <a:rect b="b" l="l" r="r" t="t"/>
              <a:pathLst>
                <a:path extrusionOk="0" h="18571" w="23162">
                  <a:moveTo>
                    <a:pt x="9238" y="0"/>
                  </a:moveTo>
                  <a:cubicBezTo>
                    <a:pt x="8995" y="0"/>
                    <a:pt x="8748" y="62"/>
                    <a:pt x="8522" y="195"/>
                  </a:cubicBezTo>
                  <a:cubicBezTo>
                    <a:pt x="7635" y="615"/>
                    <a:pt x="7075" y="1526"/>
                    <a:pt x="7051" y="2530"/>
                  </a:cubicBezTo>
                  <a:cubicBezTo>
                    <a:pt x="6888" y="2156"/>
                    <a:pt x="6748" y="1806"/>
                    <a:pt x="6584" y="1526"/>
                  </a:cubicBezTo>
                  <a:cubicBezTo>
                    <a:pt x="6350" y="1125"/>
                    <a:pt x="5845" y="872"/>
                    <a:pt x="5361" y="872"/>
                  </a:cubicBezTo>
                  <a:cubicBezTo>
                    <a:pt x="5027" y="872"/>
                    <a:pt x="4702" y="992"/>
                    <a:pt x="4483" y="1269"/>
                  </a:cubicBezTo>
                  <a:cubicBezTo>
                    <a:pt x="3993" y="1829"/>
                    <a:pt x="3666" y="2506"/>
                    <a:pt x="3549" y="3230"/>
                  </a:cubicBezTo>
                  <a:cubicBezTo>
                    <a:pt x="3456" y="3137"/>
                    <a:pt x="3386" y="3043"/>
                    <a:pt x="3292" y="2950"/>
                  </a:cubicBezTo>
                  <a:cubicBezTo>
                    <a:pt x="3077" y="2711"/>
                    <a:pt x="2734" y="2582"/>
                    <a:pt x="2393" y="2582"/>
                  </a:cubicBezTo>
                  <a:cubicBezTo>
                    <a:pt x="2068" y="2582"/>
                    <a:pt x="1746" y="2699"/>
                    <a:pt x="1541" y="2950"/>
                  </a:cubicBezTo>
                  <a:cubicBezTo>
                    <a:pt x="0" y="4841"/>
                    <a:pt x="70" y="8273"/>
                    <a:pt x="1425" y="10305"/>
                  </a:cubicBezTo>
                  <a:cubicBezTo>
                    <a:pt x="1518" y="10445"/>
                    <a:pt x="1658" y="10561"/>
                    <a:pt x="1821" y="10631"/>
                  </a:cubicBezTo>
                  <a:cubicBezTo>
                    <a:pt x="1051" y="12616"/>
                    <a:pt x="607" y="14787"/>
                    <a:pt x="1214" y="16865"/>
                  </a:cubicBezTo>
                  <a:cubicBezTo>
                    <a:pt x="1332" y="17244"/>
                    <a:pt x="1675" y="17447"/>
                    <a:pt x="2020" y="17447"/>
                  </a:cubicBezTo>
                  <a:cubicBezTo>
                    <a:pt x="2293" y="17447"/>
                    <a:pt x="2567" y="17320"/>
                    <a:pt x="2732" y="17052"/>
                  </a:cubicBezTo>
                  <a:cubicBezTo>
                    <a:pt x="3596" y="15861"/>
                    <a:pt x="4250" y="14531"/>
                    <a:pt x="4693" y="13106"/>
                  </a:cubicBezTo>
                  <a:cubicBezTo>
                    <a:pt x="5137" y="11542"/>
                    <a:pt x="5324" y="10258"/>
                    <a:pt x="6047" y="8857"/>
                  </a:cubicBezTo>
                  <a:cubicBezTo>
                    <a:pt x="7308" y="9651"/>
                    <a:pt x="8873" y="10048"/>
                    <a:pt x="10437" y="10235"/>
                  </a:cubicBezTo>
                  <a:cubicBezTo>
                    <a:pt x="11277" y="10328"/>
                    <a:pt x="12095" y="10375"/>
                    <a:pt x="12935" y="10398"/>
                  </a:cubicBezTo>
                  <a:cubicBezTo>
                    <a:pt x="14219" y="10421"/>
                    <a:pt x="13659" y="10421"/>
                    <a:pt x="14570" y="11238"/>
                  </a:cubicBezTo>
                  <a:cubicBezTo>
                    <a:pt x="16157" y="12663"/>
                    <a:pt x="18095" y="13200"/>
                    <a:pt x="18235" y="15698"/>
                  </a:cubicBezTo>
                  <a:cubicBezTo>
                    <a:pt x="18305" y="16677"/>
                    <a:pt x="19552" y="18571"/>
                    <a:pt x="20469" y="18571"/>
                  </a:cubicBezTo>
                  <a:cubicBezTo>
                    <a:pt x="20777" y="18571"/>
                    <a:pt x="21048" y="18357"/>
                    <a:pt x="21224" y="17823"/>
                  </a:cubicBezTo>
                  <a:cubicBezTo>
                    <a:pt x="22648" y="13433"/>
                    <a:pt x="23162" y="10491"/>
                    <a:pt x="21878" y="8297"/>
                  </a:cubicBezTo>
                  <a:cubicBezTo>
                    <a:pt x="20944" y="6709"/>
                    <a:pt x="19636" y="4771"/>
                    <a:pt x="17838" y="4094"/>
                  </a:cubicBezTo>
                  <a:cubicBezTo>
                    <a:pt x="17395" y="3253"/>
                    <a:pt x="16601" y="2670"/>
                    <a:pt x="15667" y="2506"/>
                  </a:cubicBezTo>
                  <a:cubicBezTo>
                    <a:pt x="14653" y="2330"/>
                    <a:pt x="13847" y="1092"/>
                    <a:pt x="12758" y="1092"/>
                  </a:cubicBezTo>
                  <a:cubicBezTo>
                    <a:pt x="12693" y="1092"/>
                    <a:pt x="12628" y="1096"/>
                    <a:pt x="12562" y="1105"/>
                  </a:cubicBezTo>
                  <a:cubicBezTo>
                    <a:pt x="11978" y="1152"/>
                    <a:pt x="11418" y="1386"/>
                    <a:pt x="10997" y="1806"/>
                  </a:cubicBezTo>
                  <a:cubicBezTo>
                    <a:pt x="10834" y="1432"/>
                    <a:pt x="10647" y="1059"/>
                    <a:pt x="10460" y="685"/>
                  </a:cubicBezTo>
                  <a:cubicBezTo>
                    <a:pt x="10196" y="249"/>
                    <a:pt x="9724" y="0"/>
                    <a:pt x="9238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43"/>
          <p:cNvGrpSpPr/>
          <p:nvPr/>
        </p:nvGrpSpPr>
        <p:grpSpPr>
          <a:xfrm>
            <a:off x="7194267" y="3604957"/>
            <a:ext cx="602272" cy="1310348"/>
            <a:chOff x="1046067" y="1542757"/>
            <a:chExt cx="602272" cy="1310348"/>
          </a:xfrm>
        </p:grpSpPr>
        <p:sp>
          <p:nvSpPr>
            <p:cNvPr id="813" name="Google Shape;813;p43"/>
            <p:cNvSpPr/>
            <p:nvPr/>
          </p:nvSpPr>
          <p:spPr>
            <a:xfrm>
              <a:off x="1091487" y="1674397"/>
              <a:ext cx="366796" cy="342104"/>
            </a:xfrm>
            <a:custGeom>
              <a:rect b="b" l="l" r="r" t="t"/>
              <a:pathLst>
                <a:path extrusionOk="0" h="13550" w="14528">
                  <a:moveTo>
                    <a:pt x="2151" y="0"/>
                  </a:moveTo>
                  <a:cubicBezTo>
                    <a:pt x="958" y="0"/>
                    <a:pt x="0" y="958"/>
                    <a:pt x="0" y="2157"/>
                  </a:cubicBezTo>
                  <a:lnTo>
                    <a:pt x="0" y="11393"/>
                  </a:lnTo>
                  <a:cubicBezTo>
                    <a:pt x="0" y="12585"/>
                    <a:pt x="958" y="13550"/>
                    <a:pt x="2151" y="13550"/>
                  </a:cubicBezTo>
                  <a:lnTo>
                    <a:pt x="12371" y="13550"/>
                  </a:lnTo>
                  <a:cubicBezTo>
                    <a:pt x="13563" y="13550"/>
                    <a:pt x="14528" y="12585"/>
                    <a:pt x="14528" y="11393"/>
                  </a:cubicBezTo>
                  <a:lnTo>
                    <a:pt x="14528" y="2157"/>
                  </a:lnTo>
                  <a:cubicBezTo>
                    <a:pt x="14528" y="958"/>
                    <a:pt x="13563" y="0"/>
                    <a:pt x="12371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091480" y="1580454"/>
              <a:ext cx="556859" cy="1272651"/>
            </a:xfrm>
            <a:custGeom>
              <a:rect b="b" l="l" r="r" t="t"/>
              <a:pathLst>
                <a:path extrusionOk="0" h="50407" w="22056">
                  <a:moveTo>
                    <a:pt x="11028" y="0"/>
                  </a:moveTo>
                  <a:cubicBezTo>
                    <a:pt x="7052" y="0"/>
                    <a:pt x="3832" y="3226"/>
                    <a:pt x="3832" y="7202"/>
                  </a:cubicBezTo>
                  <a:lnTo>
                    <a:pt x="3832" y="7208"/>
                  </a:lnTo>
                  <a:cubicBezTo>
                    <a:pt x="3806" y="7208"/>
                    <a:pt x="3787" y="7202"/>
                    <a:pt x="3767" y="7202"/>
                  </a:cubicBezTo>
                  <a:cubicBezTo>
                    <a:pt x="3764" y="7202"/>
                    <a:pt x="3760" y="7202"/>
                    <a:pt x="3757" y="7202"/>
                  </a:cubicBezTo>
                  <a:cubicBezTo>
                    <a:pt x="3091" y="7202"/>
                    <a:pt x="2588" y="7811"/>
                    <a:pt x="2718" y="8466"/>
                  </a:cubicBezTo>
                  <a:cubicBezTo>
                    <a:pt x="2815" y="8983"/>
                    <a:pt x="3269" y="9322"/>
                    <a:pt x="3759" y="9322"/>
                  </a:cubicBezTo>
                  <a:cubicBezTo>
                    <a:pt x="3894" y="9322"/>
                    <a:pt x="4031" y="9297"/>
                    <a:pt x="4165" y="9242"/>
                  </a:cubicBezTo>
                  <a:cubicBezTo>
                    <a:pt x="4934" y="11569"/>
                    <a:pt x="6948" y="13413"/>
                    <a:pt x="9151" y="14104"/>
                  </a:cubicBezTo>
                  <a:lnTo>
                    <a:pt x="9151" y="16124"/>
                  </a:lnTo>
                  <a:lnTo>
                    <a:pt x="6863" y="16124"/>
                  </a:lnTo>
                  <a:cubicBezTo>
                    <a:pt x="6863" y="16124"/>
                    <a:pt x="6857" y="16170"/>
                    <a:pt x="6837" y="16183"/>
                  </a:cubicBezTo>
                  <a:cubicBezTo>
                    <a:pt x="6257" y="16183"/>
                    <a:pt x="5742" y="16561"/>
                    <a:pt x="5560" y="17109"/>
                  </a:cubicBezTo>
                  <a:lnTo>
                    <a:pt x="228" y="32861"/>
                  </a:lnTo>
                  <a:cubicBezTo>
                    <a:pt x="0" y="33559"/>
                    <a:pt x="372" y="34308"/>
                    <a:pt x="1069" y="34543"/>
                  </a:cubicBezTo>
                  <a:cubicBezTo>
                    <a:pt x="1208" y="34588"/>
                    <a:pt x="1349" y="34610"/>
                    <a:pt x="1488" y="34610"/>
                  </a:cubicBezTo>
                  <a:cubicBezTo>
                    <a:pt x="2045" y="34610"/>
                    <a:pt x="2563" y="34261"/>
                    <a:pt x="2750" y="33702"/>
                  </a:cubicBezTo>
                  <a:lnTo>
                    <a:pt x="2926" y="33187"/>
                  </a:lnTo>
                  <a:lnTo>
                    <a:pt x="3507" y="33428"/>
                  </a:lnTo>
                  <a:cubicBezTo>
                    <a:pt x="3507" y="33428"/>
                    <a:pt x="4008" y="32412"/>
                    <a:pt x="3467" y="31577"/>
                  </a:cubicBezTo>
                  <a:lnTo>
                    <a:pt x="6733" y="21925"/>
                  </a:lnTo>
                  <a:lnTo>
                    <a:pt x="6733" y="21925"/>
                  </a:lnTo>
                  <a:cubicBezTo>
                    <a:pt x="6733" y="27706"/>
                    <a:pt x="5951" y="29172"/>
                    <a:pt x="5951" y="32366"/>
                  </a:cubicBezTo>
                  <a:cubicBezTo>
                    <a:pt x="5951" y="35560"/>
                    <a:pt x="7860" y="48497"/>
                    <a:pt x="7860" y="48497"/>
                  </a:cubicBezTo>
                  <a:lnTo>
                    <a:pt x="5553" y="50407"/>
                  </a:lnTo>
                  <a:lnTo>
                    <a:pt x="10018" y="50407"/>
                  </a:lnTo>
                  <a:lnTo>
                    <a:pt x="10761" y="31630"/>
                  </a:lnTo>
                  <a:lnTo>
                    <a:pt x="11145" y="31630"/>
                  </a:lnTo>
                  <a:lnTo>
                    <a:pt x="11888" y="50407"/>
                  </a:lnTo>
                  <a:lnTo>
                    <a:pt x="16353" y="50407"/>
                  </a:lnTo>
                  <a:lnTo>
                    <a:pt x="14039" y="48497"/>
                  </a:lnTo>
                  <a:cubicBezTo>
                    <a:pt x="14039" y="48497"/>
                    <a:pt x="15949" y="34171"/>
                    <a:pt x="15949" y="31590"/>
                  </a:cubicBezTo>
                  <a:cubicBezTo>
                    <a:pt x="15949" y="29003"/>
                    <a:pt x="15290" y="27680"/>
                    <a:pt x="15290" y="21821"/>
                  </a:cubicBezTo>
                  <a:lnTo>
                    <a:pt x="15290" y="21821"/>
                  </a:lnTo>
                  <a:lnTo>
                    <a:pt x="18595" y="31584"/>
                  </a:lnTo>
                  <a:cubicBezTo>
                    <a:pt x="18047" y="32418"/>
                    <a:pt x="18556" y="33435"/>
                    <a:pt x="18556" y="33435"/>
                  </a:cubicBezTo>
                  <a:lnTo>
                    <a:pt x="19129" y="33187"/>
                  </a:lnTo>
                  <a:lnTo>
                    <a:pt x="19312" y="33702"/>
                  </a:lnTo>
                  <a:cubicBezTo>
                    <a:pt x="19494" y="34259"/>
                    <a:pt x="20009" y="34613"/>
                    <a:pt x="20564" y="34613"/>
                  </a:cubicBezTo>
                  <a:cubicBezTo>
                    <a:pt x="20704" y="34613"/>
                    <a:pt x="20846" y="34590"/>
                    <a:pt x="20987" y="34543"/>
                  </a:cubicBezTo>
                  <a:cubicBezTo>
                    <a:pt x="21684" y="34315"/>
                    <a:pt x="22056" y="33565"/>
                    <a:pt x="21827" y="32868"/>
                  </a:cubicBezTo>
                  <a:lnTo>
                    <a:pt x="16496" y="17128"/>
                  </a:lnTo>
                  <a:cubicBezTo>
                    <a:pt x="16333" y="16613"/>
                    <a:pt x="15877" y="16242"/>
                    <a:pt x="15336" y="16190"/>
                  </a:cubicBezTo>
                  <a:cubicBezTo>
                    <a:pt x="15323" y="16170"/>
                    <a:pt x="15310" y="16150"/>
                    <a:pt x="15303" y="16131"/>
                  </a:cubicBezTo>
                  <a:lnTo>
                    <a:pt x="12905" y="16131"/>
                  </a:lnTo>
                  <a:lnTo>
                    <a:pt x="12905" y="14104"/>
                  </a:lnTo>
                  <a:cubicBezTo>
                    <a:pt x="15101" y="13413"/>
                    <a:pt x="17102" y="11595"/>
                    <a:pt x="17884" y="9281"/>
                  </a:cubicBezTo>
                  <a:cubicBezTo>
                    <a:pt x="17972" y="9303"/>
                    <a:pt x="18060" y="9313"/>
                    <a:pt x="18146" y="9313"/>
                  </a:cubicBezTo>
                  <a:cubicBezTo>
                    <a:pt x="18649" y="9313"/>
                    <a:pt x="19099" y="8957"/>
                    <a:pt x="19188" y="8434"/>
                  </a:cubicBezTo>
                  <a:cubicBezTo>
                    <a:pt x="19286" y="7828"/>
                    <a:pt x="18849" y="7261"/>
                    <a:pt x="18230" y="7215"/>
                  </a:cubicBezTo>
                  <a:lnTo>
                    <a:pt x="18230" y="7202"/>
                  </a:lnTo>
                  <a:cubicBezTo>
                    <a:pt x="18230" y="3226"/>
                    <a:pt x="15010" y="0"/>
                    <a:pt x="11028" y="0"/>
                  </a:cubicBez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046067" y="2803693"/>
              <a:ext cx="457485" cy="49409"/>
            </a:xfrm>
            <a:custGeom>
              <a:rect b="b" l="l" r="r" t="t"/>
              <a:pathLst>
                <a:path extrusionOk="0" h="1957" w="18120">
                  <a:moveTo>
                    <a:pt x="9060" y="1"/>
                  </a:moveTo>
                  <a:cubicBezTo>
                    <a:pt x="4061" y="1"/>
                    <a:pt x="0" y="437"/>
                    <a:pt x="0" y="978"/>
                  </a:cubicBezTo>
                  <a:cubicBezTo>
                    <a:pt x="0" y="1519"/>
                    <a:pt x="4061" y="1956"/>
                    <a:pt x="9060" y="1956"/>
                  </a:cubicBezTo>
                  <a:cubicBezTo>
                    <a:pt x="14065" y="1956"/>
                    <a:pt x="18119" y="1519"/>
                    <a:pt x="18119" y="978"/>
                  </a:cubicBezTo>
                  <a:cubicBezTo>
                    <a:pt x="18119" y="437"/>
                    <a:pt x="14065" y="1"/>
                    <a:pt x="9060" y="1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067780" y="1542757"/>
              <a:ext cx="406813" cy="325163"/>
            </a:xfrm>
            <a:custGeom>
              <a:rect b="b" l="l" r="r" t="t"/>
              <a:pathLst>
                <a:path extrusionOk="0" h="12879" w="16113">
                  <a:moveTo>
                    <a:pt x="1004" y="8740"/>
                  </a:moveTo>
                  <a:cubicBezTo>
                    <a:pt x="1007" y="8824"/>
                    <a:pt x="1025" y="8949"/>
                    <a:pt x="1055" y="9103"/>
                  </a:cubicBezTo>
                  <a:lnTo>
                    <a:pt x="1055" y="9103"/>
                  </a:lnTo>
                  <a:cubicBezTo>
                    <a:pt x="1031" y="8968"/>
                    <a:pt x="1014" y="8846"/>
                    <a:pt x="1004" y="8740"/>
                  </a:cubicBezTo>
                  <a:close/>
                  <a:moveTo>
                    <a:pt x="8531" y="0"/>
                  </a:moveTo>
                  <a:cubicBezTo>
                    <a:pt x="7378" y="0"/>
                    <a:pt x="6098" y="274"/>
                    <a:pt x="4700" y="906"/>
                  </a:cubicBezTo>
                  <a:cubicBezTo>
                    <a:pt x="1" y="3031"/>
                    <a:pt x="1004" y="8740"/>
                    <a:pt x="1004" y="8740"/>
                  </a:cubicBezTo>
                  <a:cubicBezTo>
                    <a:pt x="952" y="6113"/>
                    <a:pt x="4048" y="3448"/>
                    <a:pt x="4048" y="3448"/>
                  </a:cubicBezTo>
                  <a:cubicBezTo>
                    <a:pt x="6225" y="4790"/>
                    <a:pt x="13544" y="6504"/>
                    <a:pt x="14216" y="6726"/>
                  </a:cubicBezTo>
                  <a:cubicBezTo>
                    <a:pt x="14557" y="6840"/>
                    <a:pt x="14772" y="11921"/>
                    <a:pt x="14749" y="12624"/>
                  </a:cubicBezTo>
                  <a:lnTo>
                    <a:pt x="14749" y="12624"/>
                  </a:lnTo>
                  <a:lnTo>
                    <a:pt x="15206" y="9548"/>
                  </a:lnTo>
                  <a:cubicBezTo>
                    <a:pt x="15206" y="9548"/>
                    <a:pt x="16112" y="6166"/>
                    <a:pt x="14437" y="3441"/>
                  </a:cubicBezTo>
                  <a:cubicBezTo>
                    <a:pt x="13261" y="1523"/>
                    <a:pt x="11251" y="0"/>
                    <a:pt x="8531" y="0"/>
                  </a:cubicBezTo>
                  <a:close/>
                  <a:moveTo>
                    <a:pt x="14749" y="12624"/>
                  </a:moveTo>
                  <a:lnTo>
                    <a:pt x="14737" y="12703"/>
                  </a:lnTo>
                  <a:cubicBezTo>
                    <a:pt x="14738" y="12704"/>
                    <a:pt x="14739" y="12705"/>
                    <a:pt x="14739" y="12705"/>
                  </a:cubicBezTo>
                  <a:cubicBezTo>
                    <a:pt x="14744" y="12705"/>
                    <a:pt x="14747" y="12677"/>
                    <a:pt x="14749" y="12624"/>
                  </a:cubicBezTo>
                  <a:close/>
                  <a:moveTo>
                    <a:pt x="1055" y="9103"/>
                  </a:moveTo>
                  <a:cubicBezTo>
                    <a:pt x="1283" y="10402"/>
                    <a:pt x="2112" y="12879"/>
                    <a:pt x="2112" y="12879"/>
                  </a:cubicBezTo>
                  <a:cubicBezTo>
                    <a:pt x="2112" y="12879"/>
                    <a:pt x="1272" y="10220"/>
                    <a:pt x="1055" y="9103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43"/>
          <p:cNvGrpSpPr/>
          <p:nvPr/>
        </p:nvGrpSpPr>
        <p:grpSpPr>
          <a:xfrm>
            <a:off x="8096599" y="3604958"/>
            <a:ext cx="550774" cy="1310345"/>
            <a:chOff x="998349" y="3050689"/>
            <a:chExt cx="550774" cy="1310345"/>
          </a:xfrm>
        </p:grpSpPr>
        <p:sp>
          <p:nvSpPr>
            <p:cNvPr id="818" name="Google Shape;818;p43"/>
            <p:cNvSpPr/>
            <p:nvPr/>
          </p:nvSpPr>
          <p:spPr>
            <a:xfrm>
              <a:off x="998349" y="3072250"/>
              <a:ext cx="550774" cy="1256366"/>
            </a:xfrm>
            <a:custGeom>
              <a:rect b="b" l="l" r="r" t="t"/>
              <a:pathLst>
                <a:path extrusionOk="0" h="49762" w="21815">
                  <a:moveTo>
                    <a:pt x="10917" y="0"/>
                  </a:moveTo>
                  <a:cubicBezTo>
                    <a:pt x="7039" y="0"/>
                    <a:pt x="3872" y="3096"/>
                    <a:pt x="3787" y="6974"/>
                  </a:cubicBezTo>
                  <a:lnTo>
                    <a:pt x="3787" y="6981"/>
                  </a:lnTo>
                  <a:cubicBezTo>
                    <a:pt x="3767" y="6981"/>
                    <a:pt x="3748" y="6974"/>
                    <a:pt x="3728" y="6974"/>
                  </a:cubicBezTo>
                  <a:cubicBezTo>
                    <a:pt x="3064" y="6974"/>
                    <a:pt x="2568" y="7574"/>
                    <a:pt x="2692" y="8219"/>
                  </a:cubicBezTo>
                  <a:cubicBezTo>
                    <a:pt x="2789" y="8730"/>
                    <a:pt x="3235" y="9069"/>
                    <a:pt x="3718" y="9069"/>
                  </a:cubicBezTo>
                  <a:cubicBezTo>
                    <a:pt x="3851" y="9069"/>
                    <a:pt x="3987" y="9043"/>
                    <a:pt x="4119" y="8988"/>
                  </a:cubicBezTo>
                  <a:cubicBezTo>
                    <a:pt x="4882" y="11302"/>
                    <a:pt x="6876" y="13120"/>
                    <a:pt x="9060" y="13811"/>
                  </a:cubicBezTo>
                  <a:lnTo>
                    <a:pt x="9060" y="15773"/>
                  </a:lnTo>
                  <a:lnTo>
                    <a:pt x="5651" y="15773"/>
                  </a:lnTo>
                  <a:cubicBezTo>
                    <a:pt x="5651" y="15773"/>
                    <a:pt x="5644" y="15838"/>
                    <a:pt x="5625" y="15845"/>
                  </a:cubicBezTo>
                  <a:cubicBezTo>
                    <a:pt x="5051" y="15851"/>
                    <a:pt x="4543" y="16223"/>
                    <a:pt x="4361" y="16770"/>
                  </a:cubicBezTo>
                  <a:lnTo>
                    <a:pt x="215" y="32379"/>
                  </a:lnTo>
                  <a:cubicBezTo>
                    <a:pt x="0" y="33012"/>
                    <a:pt x="294" y="33703"/>
                    <a:pt x="900" y="33989"/>
                  </a:cubicBezTo>
                  <a:cubicBezTo>
                    <a:pt x="1081" y="34076"/>
                    <a:pt x="1273" y="34117"/>
                    <a:pt x="1464" y="34117"/>
                  </a:cubicBezTo>
                  <a:cubicBezTo>
                    <a:pt x="1903" y="34117"/>
                    <a:pt x="2331" y="33896"/>
                    <a:pt x="2581" y="33500"/>
                  </a:cubicBezTo>
                  <a:cubicBezTo>
                    <a:pt x="2620" y="33527"/>
                    <a:pt x="2672" y="33553"/>
                    <a:pt x="2725" y="33559"/>
                  </a:cubicBezTo>
                  <a:cubicBezTo>
                    <a:pt x="2756" y="33567"/>
                    <a:pt x="2787" y="33570"/>
                    <a:pt x="2817" y="33570"/>
                  </a:cubicBezTo>
                  <a:cubicBezTo>
                    <a:pt x="2998" y="33570"/>
                    <a:pt x="3162" y="33443"/>
                    <a:pt x="3207" y="33259"/>
                  </a:cubicBezTo>
                  <a:lnTo>
                    <a:pt x="3565" y="31682"/>
                  </a:lnTo>
                  <a:cubicBezTo>
                    <a:pt x="3604" y="31487"/>
                    <a:pt x="3481" y="31180"/>
                    <a:pt x="3298" y="31089"/>
                  </a:cubicBezTo>
                  <a:lnTo>
                    <a:pt x="6329" y="20094"/>
                  </a:lnTo>
                  <a:cubicBezTo>
                    <a:pt x="6329" y="25823"/>
                    <a:pt x="6798" y="47872"/>
                    <a:pt x="6798" y="47872"/>
                  </a:cubicBezTo>
                  <a:cubicBezTo>
                    <a:pt x="6798" y="47872"/>
                    <a:pt x="4517" y="48230"/>
                    <a:pt x="4517" y="49762"/>
                  </a:cubicBezTo>
                  <a:lnTo>
                    <a:pt x="8936" y="49762"/>
                  </a:lnTo>
                  <a:lnTo>
                    <a:pt x="10643" y="32425"/>
                  </a:lnTo>
                  <a:lnTo>
                    <a:pt x="11021" y="32425"/>
                  </a:lnTo>
                  <a:lnTo>
                    <a:pt x="12892" y="49762"/>
                  </a:lnTo>
                  <a:lnTo>
                    <a:pt x="17311" y="49762"/>
                  </a:lnTo>
                  <a:cubicBezTo>
                    <a:pt x="17311" y="48230"/>
                    <a:pt x="15023" y="47872"/>
                    <a:pt x="15023" y="47872"/>
                  </a:cubicBezTo>
                  <a:cubicBezTo>
                    <a:pt x="15023" y="47872"/>
                    <a:pt x="15453" y="25797"/>
                    <a:pt x="15453" y="19996"/>
                  </a:cubicBezTo>
                  <a:lnTo>
                    <a:pt x="18510" y="31063"/>
                  </a:lnTo>
                  <a:cubicBezTo>
                    <a:pt x="18302" y="31128"/>
                    <a:pt x="18152" y="31467"/>
                    <a:pt x="18204" y="31676"/>
                  </a:cubicBezTo>
                  <a:lnTo>
                    <a:pt x="18556" y="33253"/>
                  </a:lnTo>
                  <a:cubicBezTo>
                    <a:pt x="18599" y="33450"/>
                    <a:pt x="18775" y="33569"/>
                    <a:pt x="18955" y="33569"/>
                  </a:cubicBezTo>
                  <a:cubicBezTo>
                    <a:pt x="19048" y="33569"/>
                    <a:pt x="19143" y="33537"/>
                    <a:pt x="19221" y="33468"/>
                  </a:cubicBezTo>
                  <a:cubicBezTo>
                    <a:pt x="19463" y="33883"/>
                    <a:pt x="19902" y="34118"/>
                    <a:pt x="20357" y="34118"/>
                  </a:cubicBezTo>
                  <a:cubicBezTo>
                    <a:pt x="20538" y="34118"/>
                    <a:pt x="20721" y="34080"/>
                    <a:pt x="20896" y="34002"/>
                  </a:cubicBezTo>
                  <a:cubicBezTo>
                    <a:pt x="21508" y="33722"/>
                    <a:pt x="21815" y="33025"/>
                    <a:pt x="21600" y="32386"/>
                  </a:cubicBezTo>
                  <a:lnTo>
                    <a:pt x="17291" y="16803"/>
                  </a:lnTo>
                  <a:cubicBezTo>
                    <a:pt x="17122" y="16281"/>
                    <a:pt x="16653" y="15884"/>
                    <a:pt x="16138" y="15845"/>
                  </a:cubicBezTo>
                  <a:cubicBezTo>
                    <a:pt x="16125" y="15831"/>
                    <a:pt x="16112" y="15766"/>
                    <a:pt x="16112" y="15766"/>
                  </a:cubicBezTo>
                  <a:lnTo>
                    <a:pt x="12794" y="15766"/>
                  </a:lnTo>
                  <a:lnTo>
                    <a:pt x="12794" y="13805"/>
                  </a:lnTo>
                  <a:cubicBezTo>
                    <a:pt x="14958" y="13114"/>
                    <a:pt x="16933" y="11315"/>
                    <a:pt x="17702" y="9034"/>
                  </a:cubicBezTo>
                  <a:cubicBezTo>
                    <a:pt x="17780" y="9053"/>
                    <a:pt x="17865" y="9066"/>
                    <a:pt x="17950" y="9066"/>
                  </a:cubicBezTo>
                  <a:cubicBezTo>
                    <a:pt x="18510" y="9066"/>
                    <a:pt x="18966" y="8630"/>
                    <a:pt x="18992" y="8069"/>
                  </a:cubicBezTo>
                  <a:cubicBezTo>
                    <a:pt x="19019" y="7515"/>
                    <a:pt x="18601" y="7033"/>
                    <a:pt x="18047" y="6987"/>
                  </a:cubicBezTo>
                  <a:lnTo>
                    <a:pt x="18047" y="6974"/>
                  </a:lnTo>
                  <a:cubicBezTo>
                    <a:pt x="17963" y="3096"/>
                    <a:pt x="14795" y="0"/>
                    <a:pt x="10917" y="0"/>
                  </a:cubicBez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047380" y="4311978"/>
              <a:ext cx="453041" cy="49056"/>
            </a:xfrm>
            <a:custGeom>
              <a:rect b="b" l="l" r="r" t="t"/>
              <a:pathLst>
                <a:path extrusionOk="0" h="1943" w="17944">
                  <a:moveTo>
                    <a:pt x="8969" y="0"/>
                  </a:moveTo>
                  <a:cubicBezTo>
                    <a:pt x="4015" y="0"/>
                    <a:pt x="1" y="437"/>
                    <a:pt x="1" y="972"/>
                  </a:cubicBezTo>
                  <a:cubicBezTo>
                    <a:pt x="1" y="1506"/>
                    <a:pt x="4015" y="1943"/>
                    <a:pt x="8969" y="1943"/>
                  </a:cubicBezTo>
                  <a:cubicBezTo>
                    <a:pt x="13922" y="1943"/>
                    <a:pt x="17943" y="1506"/>
                    <a:pt x="17943" y="972"/>
                  </a:cubicBezTo>
                  <a:cubicBezTo>
                    <a:pt x="17943" y="437"/>
                    <a:pt x="13922" y="0"/>
                    <a:pt x="8969" y="0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329091" y="3076164"/>
              <a:ext cx="124748" cy="171203"/>
            </a:xfrm>
            <a:custGeom>
              <a:rect b="b" l="l" r="r" t="t"/>
              <a:pathLst>
                <a:path extrusionOk="0" h="6781" w="4941">
                  <a:moveTo>
                    <a:pt x="414" y="1"/>
                  </a:moveTo>
                  <a:cubicBezTo>
                    <a:pt x="336" y="1"/>
                    <a:pt x="205" y="9"/>
                    <a:pt x="1" y="28"/>
                  </a:cubicBezTo>
                  <a:cubicBezTo>
                    <a:pt x="138" y="38"/>
                    <a:pt x="273" y="53"/>
                    <a:pt x="404" y="72"/>
                  </a:cubicBezTo>
                  <a:lnTo>
                    <a:pt x="404" y="72"/>
                  </a:lnTo>
                  <a:cubicBezTo>
                    <a:pt x="513" y="32"/>
                    <a:pt x="568" y="1"/>
                    <a:pt x="414" y="1"/>
                  </a:cubicBezTo>
                  <a:close/>
                  <a:moveTo>
                    <a:pt x="404" y="72"/>
                  </a:moveTo>
                  <a:cubicBezTo>
                    <a:pt x="264" y="122"/>
                    <a:pt x="34" y="187"/>
                    <a:pt x="40" y="217"/>
                  </a:cubicBezTo>
                  <a:cubicBezTo>
                    <a:pt x="124" y="289"/>
                    <a:pt x="196" y="380"/>
                    <a:pt x="248" y="484"/>
                  </a:cubicBezTo>
                  <a:cubicBezTo>
                    <a:pt x="1174" y="2179"/>
                    <a:pt x="2516" y="3606"/>
                    <a:pt x="3690" y="5138"/>
                  </a:cubicBezTo>
                  <a:cubicBezTo>
                    <a:pt x="4107" y="5679"/>
                    <a:pt x="4524" y="6226"/>
                    <a:pt x="4941" y="6780"/>
                  </a:cubicBezTo>
                  <a:cubicBezTo>
                    <a:pt x="4928" y="3740"/>
                    <a:pt x="3704" y="549"/>
                    <a:pt x="404" y="72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088508" y="3050689"/>
              <a:ext cx="368311" cy="203899"/>
            </a:xfrm>
            <a:custGeom>
              <a:rect b="b" l="l" r="r" t="t"/>
              <a:pathLst>
                <a:path extrusionOk="0" h="8076" w="14588">
                  <a:moveTo>
                    <a:pt x="7125" y="1"/>
                  </a:moveTo>
                  <a:cubicBezTo>
                    <a:pt x="3188" y="1"/>
                    <a:pt x="1" y="3194"/>
                    <a:pt x="1" y="7131"/>
                  </a:cubicBezTo>
                  <a:cubicBezTo>
                    <a:pt x="1" y="7444"/>
                    <a:pt x="20" y="7763"/>
                    <a:pt x="73" y="8076"/>
                  </a:cubicBezTo>
                  <a:cubicBezTo>
                    <a:pt x="340" y="7509"/>
                    <a:pt x="731" y="6987"/>
                    <a:pt x="1109" y="6512"/>
                  </a:cubicBezTo>
                  <a:cubicBezTo>
                    <a:pt x="1989" y="5397"/>
                    <a:pt x="3032" y="4524"/>
                    <a:pt x="4459" y="4217"/>
                  </a:cubicBezTo>
                  <a:cubicBezTo>
                    <a:pt x="6134" y="3859"/>
                    <a:pt x="7874" y="3976"/>
                    <a:pt x="9569" y="3826"/>
                  </a:cubicBezTo>
                  <a:cubicBezTo>
                    <a:pt x="14053" y="3409"/>
                    <a:pt x="13942" y="2230"/>
                    <a:pt x="14587" y="1148"/>
                  </a:cubicBezTo>
                  <a:lnTo>
                    <a:pt x="14587" y="1148"/>
                  </a:lnTo>
                  <a:cubicBezTo>
                    <a:pt x="14378" y="1171"/>
                    <a:pt x="14167" y="1181"/>
                    <a:pt x="13955" y="1181"/>
                  </a:cubicBezTo>
                  <a:cubicBezTo>
                    <a:pt x="11713" y="1181"/>
                    <a:pt x="9340" y="1"/>
                    <a:pt x="7125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4"/>
          <p:cNvSpPr txBox="1"/>
          <p:nvPr>
            <p:ph type="title"/>
          </p:nvPr>
        </p:nvSpPr>
        <p:spPr>
          <a:xfrm>
            <a:off x="2808875" y="82800"/>
            <a:ext cx="3312300" cy="5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Referencias</a:t>
            </a:r>
            <a:endParaRPr b="1"/>
          </a:p>
        </p:txBody>
      </p:sp>
      <p:sp>
        <p:nvSpPr>
          <p:cNvPr id="827" name="Google Shape;827;p44"/>
          <p:cNvSpPr txBox="1"/>
          <p:nvPr>
            <p:ph idx="18" type="title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4"/>
          <p:cNvSpPr txBox="1"/>
          <p:nvPr/>
        </p:nvSpPr>
        <p:spPr>
          <a:xfrm>
            <a:off x="175500" y="722475"/>
            <a:ext cx="87930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64049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Ministerio de Salud. Informe de transferencia de gestión.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https://cdn.www.gob.pe/uploads/document/file/1751525/DGOS%20-%20Hospital%20Nacional%20Dos%20de%20Mayo.pdf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Sapra, A. (2021, 12 de mayo). Vital Sign Assessment. NCBI.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https://www.ncbi.nlm.nih.gov/books/NBK553213/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Vital Signs, Cleveland Clinic. https://my.clevelandclinic.org/health/articles/10881-vital-signs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Complete Guide Vital Signs Monitor.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https://www.getmedcheck.com/wp-content/uploads/2018/12/Complete-Guide-Vital-Signs-Monitor.pdf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(accedido sep.10, 2021)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6404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Vital Signs Monitor | USA Medical Surgical.com . 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https://www.usamedicalsurgical.com/vital-signs-monitors/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(accedido sep. 10, 2021).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6404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M. Smith, «How to Read a Vital Signs Monitor», WebMD.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https://www.webmd.com/cancer/vital-signs-monitor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(accedido sep. 10, 2021).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J. A. Rabbitts and C. B. Groenewald, “Epidemiology of Pediatric Surgery in the United States,” Paediatric Anaesthesia, vol. 30, no. 10, pp. 1083–1090, 2020, doi: 10.1111/pan.13993.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highlight>
                  <a:srgbClr val="FFFFFF"/>
                </a:highlight>
              </a:rPr>
              <a:t>Insnsb.gob.pe. 2021. </a:t>
            </a:r>
            <a:r>
              <a:rPr i="1" lang="en" sz="1000">
                <a:highlight>
                  <a:srgbClr val="FFFFFF"/>
                </a:highlight>
              </a:rPr>
              <a:t>MEMORIA INSTITUCIONAL 2018 INSNSB</a:t>
            </a:r>
            <a:r>
              <a:rPr lang="en" sz="1000">
                <a:highlight>
                  <a:srgbClr val="FFFFFF"/>
                </a:highlight>
              </a:rPr>
              <a:t>. [online] Available at: &lt;http://www.insnsb.gob.pe/docs-trans/upp/MEMORIA%20INSTITUCIONAL%202018%20INSNSB%20(Version%20Modificada%20al%20260919).pdf&gt;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The Vital Pieces of Medical Equipment for Patient Vitals. https://www.futurehealthconcepts.com/blog/posts/the-vital-pieces-of-medical-equipment-for-patient-vitals.html (accedido sep. 07, 2021).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«Vital Signs Monitors from Welch Allyn, Sun Tech &amp; More - Medical Device Depot, Inc.» https://www.medicaldevicedepot.com/Vital-Signs-Monitors-s/259.htm (accedido sep. 07, 2021).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HOSPITAL REGIONAL DOCENTE DE TRUJILLO OFICINA DE ESTADÍSTICA E INFORMÁTICA, «Boletín estadístico trimestral Anual 2019», 2019.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http://www.hrdt.gob.pe/intranet/Publicaciones/files/BOLETIN_ESTADISTICA_ANUAL_2019.pdf</a:t>
            </a:r>
            <a:endParaRPr sz="1000"/>
          </a:p>
          <a:p>
            <a:pPr indent="-292100" lvl="0" marL="45720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HOSPITAL REGIONAL HONORIO DELGADO AREQUIPA OFICINA DE ESTADÍSTICA E INFORMÁTICA Y REGISTRO DE ATENCIÓN MÉDICA, «Boletín Estadístico Año 2019», 2019.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http://www.hrhdaqp.gob.pe/pages/archivo_boletin_esta.php?id=12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6404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MINSA. (2020, 8 de diciembre). Hoja de envío de trámite general.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https://www.minsa.gob.pe/Recursos/OTRANS/03AdquisicionBS/Archivos/paac/2020/Evaluacion_PAAC_112020.pdf?__cf_chl_captcha_tk__=pmd_HdvCi.NPeBbC_yL3NbPojq7KZ9OqBH7JgJY5ikXFhBM-1631107206-0-gqNtZGzNAxCjcnBszQe9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5"/>
          <p:cNvSpPr txBox="1"/>
          <p:nvPr>
            <p:ph idx="18" type="title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5"/>
          <p:cNvSpPr txBox="1"/>
          <p:nvPr/>
        </p:nvSpPr>
        <p:spPr>
          <a:xfrm>
            <a:off x="175500" y="798675"/>
            <a:ext cx="8793000" cy="4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6404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Ministerio de Salud. Recepción de ventiladores adulto pediátrico y verificación del número de profesionales y técnicos de la salud en el hospital emergencia Ate Vitarte. 2020. [Internet]. Recuperado de: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https://apps8.contraloria.gob.pe/SPIC/srvDownload/ViewPDF?CRES_CODIGO=2020CSI019100027&amp;TIPOARCHIVO=IS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6404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Ministerio de Salud. Notificación de resolución administrativa de aplicación de medidas de seguridad. [Internet] Disponible en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https://www.mpsm.gob.pe/public/mesavirtual/oficio_n.°_00013-2021-susalud-isipress_y_anexo.pdf</a:t>
            </a:r>
            <a:endParaRPr sz="10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Ministerio de Salud. Plan de acción para la atención integral de pacientes covid-19 en el servicio de cuidados intensivos materno y neonatal del instituto nacional materno perinatal [Internet]. 2020 [citado el 20 de septiembre de 2021]. Disponible en: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/>
              </a:rPr>
              <a:t>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https://cdn.www.gob.pe/uploads/document/file/1410838/RD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N° 211.pdf.pdf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INSN. Tarifario de Servicios [Internet]. Cartera de Servicios. Disponible en: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8"/>
              </a:rPr>
              <a:t>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http://www.insnsb.gob.pe/tarifario-servicios/</a:t>
            </a:r>
            <a:endParaRPr sz="10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Oficina de planeamiento estratégico. Tarifario 2019 [Internet].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0"/>
              </a:rPr>
              <a:t>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gob.pe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 Disponible en: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2"/>
              </a:rPr>
              <a:t>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http://www.hnhu.gob.pe/Inicio/wp-content/uploads/2016/03/Tarifario-2019.pdf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Ministerio de Salud. (2020). </a:t>
            </a:r>
            <a:r>
              <a:rPr i="1" lang="en" sz="1000">
                <a:latin typeface="Calibri"/>
                <a:ea typeface="Calibri"/>
                <a:cs typeface="Calibri"/>
                <a:sym typeface="Calibri"/>
              </a:rPr>
              <a:t>Consolidado general de la ejecución del sector salud al mes de junio de 2020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 gob.pe.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https://www.minsa.gob.pe/Recursos/OTRANS/08Proyectos/enejecucion/2020/ProyEjec06-2020.pdf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Defensoria.gob.pe. 2019. [online] Available at: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https://www.defensoria.gob.pe/wp-content/uploads/2020/02/IA-10-2019-AAE-Supervisi%C3%B3n-Nacional-a-los-Servicios-de-Neonatolog%C3%ADa-y-UCI-neonatal.pdf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Hospital María Auxiliadora fortalece Sala de Recuperación con adquisición de monitores de signos vitales de última generación, 2019) Available at: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https://www.gob.pe/institucion/minsa/noticias/52253-hospital-maria-auxiliadora-fortalece-sala-de-recuperacion-con-adquisicion-de-monitores-de-signos-vitales-de-ultima-generacion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REPORTE EFICACIA DEL GASTO PÚBLICO.  Resultados 2020 [online] Available at: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https://www.comexperu.org.pe/upload/articles/reportes/reporte-eficacia-002.pdf</a:t>
            </a:r>
            <a:endParaRPr sz="1000"/>
          </a:p>
        </p:txBody>
      </p:sp>
      <p:sp>
        <p:nvSpPr>
          <p:cNvPr id="835" name="Google Shape;835;p45"/>
          <p:cNvSpPr txBox="1"/>
          <p:nvPr>
            <p:ph type="title"/>
          </p:nvPr>
        </p:nvSpPr>
        <p:spPr>
          <a:xfrm>
            <a:off x="2808875" y="82800"/>
            <a:ext cx="3312300" cy="5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Referencias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46"/>
          <p:cNvGrpSpPr/>
          <p:nvPr/>
        </p:nvGrpSpPr>
        <p:grpSpPr>
          <a:xfrm>
            <a:off x="377177" y="1035999"/>
            <a:ext cx="3058910" cy="4144166"/>
            <a:chOff x="1927175" y="238100"/>
            <a:chExt cx="3727650" cy="5216725"/>
          </a:xfrm>
        </p:grpSpPr>
        <p:sp>
          <p:nvSpPr>
            <p:cNvPr id="841" name="Google Shape;841;p46"/>
            <p:cNvSpPr/>
            <p:nvPr/>
          </p:nvSpPr>
          <p:spPr>
            <a:xfrm>
              <a:off x="2522500" y="245075"/>
              <a:ext cx="923075" cy="990725"/>
            </a:xfrm>
            <a:custGeom>
              <a:rect b="b" l="l" r="r" t="t"/>
              <a:pathLst>
                <a:path extrusionOk="0" h="39629" w="36923">
                  <a:moveTo>
                    <a:pt x="13329" y="1"/>
                  </a:moveTo>
                  <a:cubicBezTo>
                    <a:pt x="11744" y="1"/>
                    <a:pt x="10176" y="691"/>
                    <a:pt x="9115" y="2017"/>
                  </a:cubicBezTo>
                  <a:cubicBezTo>
                    <a:pt x="8166" y="3165"/>
                    <a:pt x="7548" y="4555"/>
                    <a:pt x="6776" y="5835"/>
                  </a:cubicBezTo>
                  <a:cubicBezTo>
                    <a:pt x="5165" y="8550"/>
                    <a:pt x="2252" y="10139"/>
                    <a:pt x="861" y="13052"/>
                  </a:cubicBezTo>
                  <a:cubicBezTo>
                    <a:pt x="0" y="14862"/>
                    <a:pt x="221" y="17179"/>
                    <a:pt x="927" y="19011"/>
                  </a:cubicBezTo>
                  <a:cubicBezTo>
                    <a:pt x="1634" y="20931"/>
                    <a:pt x="3068" y="22520"/>
                    <a:pt x="2825" y="24683"/>
                  </a:cubicBezTo>
                  <a:cubicBezTo>
                    <a:pt x="2671" y="25985"/>
                    <a:pt x="2207" y="27243"/>
                    <a:pt x="1987" y="28523"/>
                  </a:cubicBezTo>
                  <a:cubicBezTo>
                    <a:pt x="1766" y="29803"/>
                    <a:pt x="1854" y="31237"/>
                    <a:pt x="2649" y="32275"/>
                  </a:cubicBezTo>
                  <a:cubicBezTo>
                    <a:pt x="3478" y="33362"/>
                    <a:pt x="4887" y="33748"/>
                    <a:pt x="6296" y="33748"/>
                  </a:cubicBezTo>
                  <a:cubicBezTo>
                    <a:pt x="6688" y="33748"/>
                    <a:pt x="7080" y="33718"/>
                    <a:pt x="7460" y="33665"/>
                  </a:cubicBezTo>
                  <a:cubicBezTo>
                    <a:pt x="9063" y="33442"/>
                    <a:pt x="10628" y="32901"/>
                    <a:pt x="12225" y="32901"/>
                  </a:cubicBezTo>
                  <a:cubicBezTo>
                    <a:pt x="12365" y="32901"/>
                    <a:pt x="12506" y="32906"/>
                    <a:pt x="12646" y="32915"/>
                  </a:cubicBezTo>
                  <a:cubicBezTo>
                    <a:pt x="15052" y="33069"/>
                    <a:pt x="17126" y="34526"/>
                    <a:pt x="19068" y="35938"/>
                  </a:cubicBezTo>
                  <a:cubicBezTo>
                    <a:pt x="20702" y="37152"/>
                    <a:pt x="22578" y="39116"/>
                    <a:pt x="24630" y="39513"/>
                  </a:cubicBezTo>
                  <a:cubicBezTo>
                    <a:pt x="25031" y="39590"/>
                    <a:pt x="25429" y="39629"/>
                    <a:pt x="25820" y="39629"/>
                  </a:cubicBezTo>
                  <a:cubicBezTo>
                    <a:pt x="27453" y="39629"/>
                    <a:pt x="28956" y="38951"/>
                    <a:pt x="29971" y="37527"/>
                  </a:cubicBezTo>
                  <a:cubicBezTo>
                    <a:pt x="31185" y="35850"/>
                    <a:pt x="31538" y="33731"/>
                    <a:pt x="31913" y="31723"/>
                  </a:cubicBezTo>
                  <a:cubicBezTo>
                    <a:pt x="32266" y="29692"/>
                    <a:pt x="32178" y="27839"/>
                    <a:pt x="33568" y="26338"/>
                  </a:cubicBezTo>
                  <a:cubicBezTo>
                    <a:pt x="35179" y="24572"/>
                    <a:pt x="36923" y="22520"/>
                    <a:pt x="36746" y="20136"/>
                  </a:cubicBezTo>
                  <a:cubicBezTo>
                    <a:pt x="36592" y="17863"/>
                    <a:pt x="34760" y="16098"/>
                    <a:pt x="32862" y="14840"/>
                  </a:cubicBezTo>
                  <a:cubicBezTo>
                    <a:pt x="31317" y="13824"/>
                    <a:pt x="29574" y="13008"/>
                    <a:pt x="28227" y="11684"/>
                  </a:cubicBezTo>
                  <a:cubicBezTo>
                    <a:pt x="27036" y="10536"/>
                    <a:pt x="26682" y="8484"/>
                    <a:pt x="26263" y="6939"/>
                  </a:cubicBezTo>
                  <a:cubicBezTo>
                    <a:pt x="26064" y="6100"/>
                    <a:pt x="25800" y="5284"/>
                    <a:pt x="25491" y="4489"/>
                  </a:cubicBezTo>
                  <a:cubicBezTo>
                    <a:pt x="25093" y="3430"/>
                    <a:pt x="23858" y="2900"/>
                    <a:pt x="22710" y="2768"/>
                  </a:cubicBezTo>
                  <a:cubicBezTo>
                    <a:pt x="21584" y="2657"/>
                    <a:pt x="20415" y="2790"/>
                    <a:pt x="19289" y="2525"/>
                  </a:cubicBezTo>
                  <a:cubicBezTo>
                    <a:pt x="18340" y="2260"/>
                    <a:pt x="17457" y="1797"/>
                    <a:pt x="16707" y="1179"/>
                  </a:cubicBezTo>
                  <a:cubicBezTo>
                    <a:pt x="15707" y="386"/>
                    <a:pt x="14513" y="1"/>
                    <a:pt x="13329" y="1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2643325" y="474200"/>
              <a:ext cx="667625" cy="590975"/>
            </a:xfrm>
            <a:custGeom>
              <a:rect b="b" l="l" r="r" t="t"/>
              <a:pathLst>
                <a:path extrusionOk="0" h="23639" w="26705">
                  <a:moveTo>
                    <a:pt x="14741" y="1"/>
                  </a:moveTo>
                  <a:cubicBezTo>
                    <a:pt x="13933" y="1"/>
                    <a:pt x="13124" y="196"/>
                    <a:pt x="12360" y="488"/>
                  </a:cubicBezTo>
                  <a:cubicBezTo>
                    <a:pt x="10991" y="1018"/>
                    <a:pt x="9733" y="1812"/>
                    <a:pt x="8321" y="2210"/>
                  </a:cubicBezTo>
                  <a:cubicBezTo>
                    <a:pt x="6489" y="2695"/>
                    <a:pt x="4569" y="2210"/>
                    <a:pt x="2804" y="2894"/>
                  </a:cubicBezTo>
                  <a:cubicBezTo>
                    <a:pt x="1435" y="3424"/>
                    <a:pt x="266" y="4461"/>
                    <a:pt x="133" y="6006"/>
                  </a:cubicBezTo>
                  <a:cubicBezTo>
                    <a:pt x="1" y="7418"/>
                    <a:pt x="883" y="8786"/>
                    <a:pt x="1148" y="10155"/>
                  </a:cubicBezTo>
                  <a:cubicBezTo>
                    <a:pt x="1457" y="11633"/>
                    <a:pt x="1523" y="13156"/>
                    <a:pt x="1347" y="14657"/>
                  </a:cubicBezTo>
                  <a:cubicBezTo>
                    <a:pt x="1215" y="15650"/>
                    <a:pt x="994" y="16643"/>
                    <a:pt x="1237" y="17614"/>
                  </a:cubicBezTo>
                  <a:cubicBezTo>
                    <a:pt x="1590" y="18740"/>
                    <a:pt x="2539" y="19600"/>
                    <a:pt x="3708" y="19843"/>
                  </a:cubicBezTo>
                  <a:cubicBezTo>
                    <a:pt x="4437" y="19998"/>
                    <a:pt x="5209" y="19998"/>
                    <a:pt x="5959" y="20174"/>
                  </a:cubicBezTo>
                  <a:cubicBezTo>
                    <a:pt x="6710" y="20329"/>
                    <a:pt x="7438" y="20572"/>
                    <a:pt x="8144" y="20858"/>
                  </a:cubicBezTo>
                  <a:cubicBezTo>
                    <a:pt x="9844" y="21543"/>
                    <a:pt x="11389" y="22558"/>
                    <a:pt x="13110" y="23176"/>
                  </a:cubicBezTo>
                  <a:cubicBezTo>
                    <a:pt x="13937" y="23483"/>
                    <a:pt x="14803" y="23639"/>
                    <a:pt x="15669" y="23639"/>
                  </a:cubicBezTo>
                  <a:cubicBezTo>
                    <a:pt x="16420" y="23639"/>
                    <a:pt x="17171" y="23522"/>
                    <a:pt x="17899" y="23286"/>
                  </a:cubicBezTo>
                  <a:cubicBezTo>
                    <a:pt x="19267" y="22845"/>
                    <a:pt x="19620" y="21388"/>
                    <a:pt x="20238" y="20196"/>
                  </a:cubicBezTo>
                  <a:cubicBezTo>
                    <a:pt x="21077" y="18519"/>
                    <a:pt x="21938" y="16776"/>
                    <a:pt x="23306" y="15451"/>
                  </a:cubicBezTo>
                  <a:cubicBezTo>
                    <a:pt x="23924" y="14856"/>
                    <a:pt x="24674" y="14480"/>
                    <a:pt x="25204" y="13730"/>
                  </a:cubicBezTo>
                  <a:cubicBezTo>
                    <a:pt x="26705" y="11678"/>
                    <a:pt x="26352" y="8808"/>
                    <a:pt x="24387" y="7175"/>
                  </a:cubicBezTo>
                  <a:cubicBezTo>
                    <a:pt x="23218" y="6182"/>
                    <a:pt x="21629" y="5807"/>
                    <a:pt x="20459" y="4836"/>
                  </a:cubicBezTo>
                  <a:cubicBezTo>
                    <a:pt x="19687" y="4196"/>
                    <a:pt x="19135" y="3357"/>
                    <a:pt x="18561" y="2541"/>
                  </a:cubicBezTo>
                  <a:cubicBezTo>
                    <a:pt x="17921" y="1592"/>
                    <a:pt x="17281" y="599"/>
                    <a:pt x="16156" y="223"/>
                  </a:cubicBezTo>
                  <a:cubicBezTo>
                    <a:pt x="15690" y="68"/>
                    <a:pt x="15215" y="1"/>
                    <a:pt x="14741" y="1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1942075" y="1048875"/>
              <a:ext cx="654925" cy="818025"/>
            </a:xfrm>
            <a:custGeom>
              <a:rect b="b" l="l" r="r" t="t"/>
              <a:pathLst>
                <a:path extrusionOk="0" h="32721" w="26197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3276725" y="1051200"/>
              <a:ext cx="361400" cy="865725"/>
            </a:xfrm>
            <a:custGeom>
              <a:rect b="b" l="l" r="r" t="t"/>
              <a:pathLst>
                <a:path extrusionOk="0" h="34629" w="14456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3260175" y="5137550"/>
              <a:ext cx="805000" cy="317275"/>
            </a:xfrm>
            <a:custGeom>
              <a:rect b="b" l="l" r="r" t="t"/>
              <a:pathLst>
                <a:path extrusionOk="0" h="12691" w="3220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3282250" y="5284300"/>
              <a:ext cx="782925" cy="170525"/>
            </a:xfrm>
            <a:custGeom>
              <a:rect b="b" l="l" r="r" t="t"/>
              <a:pathLst>
                <a:path extrusionOk="0" h="6821" w="31317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2942925" y="2502450"/>
              <a:ext cx="727750" cy="2829325"/>
            </a:xfrm>
            <a:custGeom>
              <a:rect b="b" l="l" r="r" t="t"/>
              <a:pathLst>
                <a:path extrusionOk="0" h="113173" w="2911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2942925" y="2502450"/>
              <a:ext cx="512575" cy="189825"/>
            </a:xfrm>
            <a:custGeom>
              <a:rect b="b" l="l" r="r" t="t"/>
              <a:pathLst>
                <a:path extrusionOk="0" h="7593" w="20503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2112000" y="5137550"/>
              <a:ext cx="772475" cy="317275"/>
            </a:xfrm>
            <a:custGeom>
              <a:rect b="b" l="l" r="r" t="t"/>
              <a:pathLst>
                <a:path extrusionOk="0" h="12691" w="30899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2112000" y="5284300"/>
              <a:ext cx="766950" cy="170525"/>
            </a:xfrm>
            <a:custGeom>
              <a:rect b="b" l="l" r="r" t="t"/>
              <a:pathLst>
                <a:path extrusionOk="0" h="6821" w="30678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2411050" y="2502450"/>
              <a:ext cx="560025" cy="2829325"/>
            </a:xfrm>
            <a:custGeom>
              <a:rect b="b" l="l" r="r" t="t"/>
              <a:pathLst>
                <a:path extrusionOk="0" h="113173" w="22401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2411050" y="2502450"/>
              <a:ext cx="500450" cy="189825"/>
            </a:xfrm>
            <a:custGeom>
              <a:rect b="b" l="l" r="r" t="t"/>
              <a:pathLst>
                <a:path extrusionOk="0" h="7593" w="20018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2346500" y="974125"/>
              <a:ext cx="1157550" cy="1572475"/>
            </a:xfrm>
            <a:custGeom>
              <a:rect b="b" l="l" r="r" t="t"/>
              <a:pathLst>
                <a:path extrusionOk="0" h="62899" w="46302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3073675" y="2140500"/>
              <a:ext cx="235625" cy="269800"/>
            </a:xfrm>
            <a:custGeom>
              <a:rect b="b" l="l" r="r" t="t"/>
              <a:pathLst>
                <a:path extrusionOk="0" h="10792" w="9425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2529675" y="2140500"/>
              <a:ext cx="235050" cy="269800"/>
            </a:xfrm>
            <a:custGeom>
              <a:rect b="b" l="l" r="r" t="t"/>
              <a:pathLst>
                <a:path extrusionOk="0" h="10792" w="9402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2656575" y="974125"/>
              <a:ext cx="473400" cy="299625"/>
            </a:xfrm>
            <a:custGeom>
              <a:rect b="b" l="l" r="r" t="t"/>
              <a:pathLst>
                <a:path extrusionOk="0" h="11985" w="18936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3183475" y="1337175"/>
              <a:ext cx="128575" cy="113675"/>
            </a:xfrm>
            <a:custGeom>
              <a:rect b="b" l="l" r="r" t="t"/>
              <a:pathLst>
                <a:path extrusionOk="0" h="4547" w="5143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3011900" y="1168000"/>
              <a:ext cx="268150" cy="204900"/>
            </a:xfrm>
            <a:custGeom>
              <a:rect b="b" l="l" r="r" t="t"/>
              <a:pathLst>
                <a:path extrusionOk="0" h="8196" w="10726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3031750" y="1111325"/>
              <a:ext cx="78375" cy="321900"/>
            </a:xfrm>
            <a:custGeom>
              <a:rect b="b" l="l" r="r" t="t"/>
              <a:pathLst>
                <a:path extrusionOk="0" h="12876" w="3135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3029550" y="1183225"/>
              <a:ext cx="217950" cy="174425"/>
            </a:xfrm>
            <a:custGeom>
              <a:rect b="b" l="l" r="r" t="t"/>
              <a:pathLst>
                <a:path extrusionOk="0" h="6977" w="8718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3045550" y="1224625"/>
              <a:ext cx="112025" cy="66775"/>
            </a:xfrm>
            <a:custGeom>
              <a:rect b="b" l="l" r="r" t="t"/>
              <a:pathLst>
                <a:path extrusionOk="0" h="2671" w="4481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3072025" y="1267650"/>
              <a:ext cx="97675" cy="47850"/>
            </a:xfrm>
            <a:custGeom>
              <a:rect b="b" l="l" r="r" t="t"/>
              <a:pathLst>
                <a:path extrusionOk="0" h="1914" w="3907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3117275" y="1312350"/>
              <a:ext cx="64575" cy="36975"/>
            </a:xfrm>
            <a:custGeom>
              <a:rect b="b" l="l" r="r" t="t"/>
              <a:pathLst>
                <a:path extrusionOk="0" h="1479" w="2583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3136025" y="1330550"/>
              <a:ext cx="512050" cy="599400"/>
            </a:xfrm>
            <a:custGeom>
              <a:rect b="b" l="l" r="r" t="t"/>
              <a:pathLst>
                <a:path extrusionOk="0" h="23976" w="20482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2579325" y="1325600"/>
              <a:ext cx="614100" cy="706225"/>
            </a:xfrm>
            <a:custGeom>
              <a:rect b="b" l="l" r="r" t="t"/>
              <a:pathLst>
                <a:path extrusionOk="0" h="28249" w="24564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2433675" y="1429600"/>
              <a:ext cx="185950" cy="253425"/>
            </a:xfrm>
            <a:custGeom>
              <a:rect b="b" l="l" r="r" t="t"/>
              <a:pathLst>
                <a:path extrusionOk="0" h="10137" w="7438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2555050" y="1430475"/>
              <a:ext cx="156175" cy="207575"/>
            </a:xfrm>
            <a:custGeom>
              <a:rect b="b" l="l" r="r" t="t"/>
              <a:pathLst>
                <a:path extrusionOk="0" h="8303" w="6247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2599750" y="1466675"/>
              <a:ext cx="91050" cy="63625"/>
            </a:xfrm>
            <a:custGeom>
              <a:rect b="b" l="l" r="r" t="t"/>
              <a:pathLst>
                <a:path extrusionOk="0" h="2545" w="3642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2578775" y="1554550"/>
              <a:ext cx="103750" cy="69550"/>
            </a:xfrm>
            <a:custGeom>
              <a:rect b="b" l="l" r="r" t="t"/>
              <a:pathLst>
                <a:path extrusionOk="0" h="2782" w="415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1927175" y="1550150"/>
              <a:ext cx="599200" cy="366400"/>
            </a:xfrm>
            <a:custGeom>
              <a:rect b="b" l="l" r="r" t="t"/>
              <a:pathLst>
                <a:path extrusionOk="0" h="14656" w="23968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2610225" y="499425"/>
              <a:ext cx="164450" cy="164500"/>
            </a:xfrm>
            <a:custGeom>
              <a:rect b="b" l="l" r="r" t="t"/>
              <a:pathLst>
                <a:path extrusionOk="0" h="6580" w="6578">
                  <a:moveTo>
                    <a:pt x="2434" y="0"/>
                  </a:moveTo>
                  <a:cubicBezTo>
                    <a:pt x="2195" y="0"/>
                    <a:pt x="1942" y="74"/>
                    <a:pt x="1678" y="252"/>
                  </a:cubicBezTo>
                  <a:cubicBezTo>
                    <a:pt x="1" y="1355"/>
                    <a:pt x="1281" y="3408"/>
                    <a:pt x="2207" y="4092"/>
                  </a:cubicBezTo>
                  <a:cubicBezTo>
                    <a:pt x="3323" y="4888"/>
                    <a:pt x="3984" y="6580"/>
                    <a:pt x="4794" y="6580"/>
                  </a:cubicBezTo>
                  <a:cubicBezTo>
                    <a:pt x="4994" y="6580"/>
                    <a:pt x="5203" y="6477"/>
                    <a:pt x="5430" y="6233"/>
                  </a:cubicBezTo>
                  <a:cubicBezTo>
                    <a:pt x="6577" y="5019"/>
                    <a:pt x="4503" y="1929"/>
                    <a:pt x="4503" y="1929"/>
                  </a:cubicBezTo>
                  <a:cubicBezTo>
                    <a:pt x="4503" y="1929"/>
                    <a:pt x="3654" y="0"/>
                    <a:pt x="243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3027900" y="499425"/>
              <a:ext cx="164425" cy="164500"/>
            </a:xfrm>
            <a:custGeom>
              <a:rect b="b" l="l" r="r" t="t"/>
              <a:pathLst>
                <a:path extrusionOk="0" h="6580" w="6577">
                  <a:moveTo>
                    <a:pt x="4164" y="0"/>
                  </a:moveTo>
                  <a:cubicBezTo>
                    <a:pt x="2939" y="0"/>
                    <a:pt x="2075" y="1929"/>
                    <a:pt x="2075" y="1929"/>
                  </a:cubicBezTo>
                  <a:cubicBezTo>
                    <a:pt x="2075" y="1929"/>
                    <a:pt x="0" y="5019"/>
                    <a:pt x="1148" y="6233"/>
                  </a:cubicBezTo>
                  <a:cubicBezTo>
                    <a:pt x="1375" y="6477"/>
                    <a:pt x="1584" y="6580"/>
                    <a:pt x="1785" y="6580"/>
                  </a:cubicBezTo>
                  <a:cubicBezTo>
                    <a:pt x="2601" y="6580"/>
                    <a:pt x="3272" y="4888"/>
                    <a:pt x="4370" y="4092"/>
                  </a:cubicBezTo>
                  <a:cubicBezTo>
                    <a:pt x="5319" y="3408"/>
                    <a:pt x="6577" y="1355"/>
                    <a:pt x="4922" y="252"/>
                  </a:cubicBezTo>
                  <a:cubicBezTo>
                    <a:pt x="4658" y="74"/>
                    <a:pt x="4404" y="0"/>
                    <a:pt x="416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6"/>
            <p:cNvSpPr/>
            <p:nvPr/>
          </p:nvSpPr>
          <p:spPr>
            <a:xfrm>
              <a:off x="2699600" y="745150"/>
              <a:ext cx="391775" cy="473975"/>
            </a:xfrm>
            <a:custGeom>
              <a:rect b="b" l="l" r="r" t="t"/>
              <a:pathLst>
                <a:path extrusionOk="0" h="18959" w="15671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2701825" y="358950"/>
              <a:ext cx="402775" cy="459625"/>
            </a:xfrm>
            <a:custGeom>
              <a:rect b="b" l="l" r="r" t="t"/>
              <a:pathLst>
                <a:path extrusionOk="0" h="18385" w="16111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2816575" y="543625"/>
              <a:ext cx="39200" cy="38800"/>
            </a:xfrm>
            <a:custGeom>
              <a:rect b="b" l="l" r="r" t="t"/>
              <a:pathLst>
                <a:path extrusionOk="0" h="1552" w="1568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2944025" y="543625"/>
              <a:ext cx="39200" cy="38800"/>
            </a:xfrm>
            <a:custGeom>
              <a:rect b="b" l="l" r="r" t="t"/>
              <a:pathLst>
                <a:path extrusionOk="0" h="1552" w="1568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2800575" y="485275"/>
              <a:ext cx="65125" cy="31500"/>
            </a:xfrm>
            <a:custGeom>
              <a:rect b="b" l="l" r="r" t="t"/>
              <a:pathLst>
                <a:path extrusionOk="0" h="1260" w="2605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2932450" y="485275"/>
              <a:ext cx="65125" cy="31500"/>
            </a:xfrm>
            <a:custGeom>
              <a:rect b="b" l="l" r="r" t="t"/>
              <a:pathLst>
                <a:path extrusionOk="0" h="1260" w="2605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2860725" y="657425"/>
              <a:ext cx="113125" cy="55300"/>
            </a:xfrm>
            <a:custGeom>
              <a:rect b="b" l="l" r="r" t="t"/>
              <a:pathLst>
                <a:path extrusionOk="0" h="2212" w="4525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2871750" y="492125"/>
              <a:ext cx="43050" cy="145025"/>
            </a:xfrm>
            <a:custGeom>
              <a:rect b="b" l="l" r="r" t="t"/>
              <a:pathLst>
                <a:path extrusionOk="0" h="5801" w="1722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2700150" y="505800"/>
              <a:ext cx="405300" cy="327425"/>
            </a:xfrm>
            <a:custGeom>
              <a:rect b="b" l="l" r="r" t="t"/>
              <a:pathLst>
                <a:path extrusionOk="0" h="13097" w="16212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3439475" y="5142500"/>
              <a:ext cx="760875" cy="312325"/>
            </a:xfrm>
            <a:custGeom>
              <a:rect b="b" l="l" r="r" t="t"/>
              <a:pathLst>
                <a:path extrusionOk="0" h="12493" w="30435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3439475" y="5287075"/>
              <a:ext cx="755350" cy="167750"/>
            </a:xfrm>
            <a:custGeom>
              <a:rect b="b" l="l" r="r" t="t"/>
              <a:pathLst>
                <a:path extrusionOk="0" h="6710" w="30214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3734100" y="2547675"/>
              <a:ext cx="551225" cy="2785750"/>
            </a:xfrm>
            <a:custGeom>
              <a:rect b="b" l="l" r="r" t="t"/>
              <a:pathLst>
                <a:path extrusionOk="0" h="111430" w="22049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3734100" y="2547675"/>
              <a:ext cx="493300" cy="186525"/>
            </a:xfrm>
            <a:custGeom>
              <a:rect b="b" l="l" r="r" t="t"/>
              <a:pathLst>
                <a:path extrusionOk="0" h="7461" w="19732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4570550" y="5142500"/>
              <a:ext cx="792850" cy="312325"/>
            </a:xfrm>
            <a:custGeom>
              <a:rect b="b" l="l" r="r" t="t"/>
              <a:pathLst>
                <a:path extrusionOk="0" h="12493" w="31714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4592050" y="5287075"/>
              <a:ext cx="771350" cy="167750"/>
            </a:xfrm>
            <a:custGeom>
              <a:rect b="b" l="l" r="r" t="t"/>
              <a:pathLst>
                <a:path extrusionOk="0" h="6710" w="30854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4257700" y="2547675"/>
              <a:ext cx="717300" cy="2785750"/>
            </a:xfrm>
            <a:custGeom>
              <a:rect b="b" l="l" r="r" t="t"/>
              <a:pathLst>
                <a:path extrusionOk="0" h="111430" w="28692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4257700" y="2547675"/>
              <a:ext cx="504875" cy="186525"/>
            </a:xfrm>
            <a:custGeom>
              <a:rect b="b" l="l" r="r" t="t"/>
              <a:pathLst>
                <a:path extrusionOk="0" h="7461" w="20195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3401975" y="1086600"/>
              <a:ext cx="585950" cy="820775"/>
            </a:xfrm>
            <a:custGeom>
              <a:rect b="b" l="l" r="r" t="t"/>
              <a:pathLst>
                <a:path extrusionOk="0" h="32831" w="23438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5342925" y="1130400"/>
              <a:ext cx="157325" cy="106825"/>
            </a:xfrm>
            <a:custGeom>
              <a:rect b="b" l="l" r="r" t="t"/>
              <a:pathLst>
                <a:path extrusionOk="0" h="4273" w="6293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5516875" y="1063900"/>
              <a:ext cx="78275" cy="169675"/>
            </a:xfrm>
            <a:custGeom>
              <a:rect b="b" l="l" r="r" t="t"/>
              <a:pathLst>
                <a:path extrusionOk="0" h="6787" w="3131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5196775" y="1089475"/>
              <a:ext cx="458050" cy="327725"/>
            </a:xfrm>
            <a:custGeom>
              <a:rect b="b" l="l" r="r" t="t"/>
              <a:pathLst>
                <a:path extrusionOk="0" h="13109" w="18322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4420125" y="1093700"/>
              <a:ext cx="974725" cy="754850"/>
            </a:xfrm>
            <a:custGeom>
              <a:rect b="b" l="l" r="r" t="t"/>
              <a:pathLst>
                <a:path extrusionOk="0" h="30194" w="38989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3670650" y="1042000"/>
              <a:ext cx="1140475" cy="1548750"/>
            </a:xfrm>
            <a:custGeom>
              <a:rect b="b" l="l" r="r" t="t"/>
              <a:pathLst>
                <a:path extrusionOk="0" h="61950" w="45619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4386825" y="2190725"/>
              <a:ext cx="231750" cy="265775"/>
            </a:xfrm>
            <a:custGeom>
              <a:rect b="b" l="l" r="r" t="t"/>
              <a:pathLst>
                <a:path extrusionOk="0" h="10631" w="927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3851075" y="2190725"/>
              <a:ext cx="231750" cy="265775"/>
            </a:xfrm>
            <a:custGeom>
              <a:rect b="b" l="l" r="r" t="t"/>
              <a:pathLst>
                <a:path extrusionOk="0" h="10631" w="927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3976325" y="1042000"/>
              <a:ext cx="466250" cy="295200"/>
            </a:xfrm>
            <a:custGeom>
              <a:rect b="b" l="l" r="r" t="t"/>
              <a:pathLst>
                <a:path extrusionOk="0" h="11808" w="1865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3718675" y="2228775"/>
              <a:ext cx="232300" cy="231725"/>
            </a:xfrm>
            <a:custGeom>
              <a:rect b="b" l="l" r="r" t="t"/>
              <a:pathLst>
                <a:path extrusionOk="0" h="9269" w="9292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3397550" y="1657575"/>
              <a:ext cx="523625" cy="762700"/>
            </a:xfrm>
            <a:custGeom>
              <a:rect b="b" l="l" r="r" t="t"/>
              <a:pathLst>
                <a:path extrusionOk="0" h="30508" w="20945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3982400" y="2327050"/>
              <a:ext cx="158375" cy="142450"/>
            </a:xfrm>
            <a:custGeom>
              <a:rect b="b" l="l" r="r" t="t"/>
              <a:pathLst>
                <a:path extrusionOk="0" h="5698" w="6335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3810550" y="2318975"/>
              <a:ext cx="287175" cy="217825"/>
            </a:xfrm>
            <a:custGeom>
              <a:rect b="b" l="l" r="r" t="t"/>
              <a:pathLst>
                <a:path extrusionOk="0" h="8713" w="11487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3968050" y="2363950"/>
              <a:ext cx="100450" cy="142750"/>
            </a:xfrm>
            <a:custGeom>
              <a:rect b="b" l="l" r="r" t="t"/>
              <a:pathLst>
                <a:path extrusionOk="0" h="5710" w="4018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3927225" y="2409200"/>
              <a:ext cx="91600" cy="117000"/>
            </a:xfrm>
            <a:custGeom>
              <a:rect b="b" l="l" r="r" t="t"/>
              <a:pathLst>
                <a:path extrusionOk="0" h="4680" w="3664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3886400" y="2457200"/>
              <a:ext cx="65125" cy="77825"/>
            </a:xfrm>
            <a:custGeom>
              <a:rect b="b" l="l" r="r" t="t"/>
              <a:pathLst>
                <a:path extrusionOk="0" h="3113" w="260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3796450" y="238100"/>
              <a:ext cx="850250" cy="748000"/>
            </a:xfrm>
            <a:custGeom>
              <a:rect b="b" l="l" r="r" t="t"/>
              <a:pathLst>
                <a:path extrusionOk="0" h="29920" w="34010">
                  <a:moveTo>
                    <a:pt x="23773" y="0"/>
                  </a:moveTo>
                  <a:cubicBezTo>
                    <a:pt x="23131" y="0"/>
                    <a:pt x="22484" y="130"/>
                    <a:pt x="21872" y="398"/>
                  </a:cubicBezTo>
                  <a:cubicBezTo>
                    <a:pt x="21077" y="773"/>
                    <a:pt x="20746" y="1480"/>
                    <a:pt x="20062" y="2053"/>
                  </a:cubicBezTo>
                  <a:cubicBezTo>
                    <a:pt x="19007" y="1106"/>
                    <a:pt x="17667" y="603"/>
                    <a:pt x="16298" y="603"/>
                  </a:cubicBezTo>
                  <a:cubicBezTo>
                    <a:pt x="15690" y="603"/>
                    <a:pt x="15076" y="702"/>
                    <a:pt x="14478" y="906"/>
                  </a:cubicBezTo>
                  <a:cubicBezTo>
                    <a:pt x="12558" y="1568"/>
                    <a:pt x="11168" y="3223"/>
                    <a:pt x="10815" y="5231"/>
                  </a:cubicBezTo>
                  <a:cubicBezTo>
                    <a:pt x="10127" y="4518"/>
                    <a:pt x="9134" y="4160"/>
                    <a:pt x="8138" y="4160"/>
                  </a:cubicBezTo>
                  <a:cubicBezTo>
                    <a:pt x="7376" y="4160"/>
                    <a:pt x="6613" y="4369"/>
                    <a:pt x="5982" y="4790"/>
                  </a:cubicBezTo>
                  <a:cubicBezTo>
                    <a:pt x="4481" y="5827"/>
                    <a:pt x="3686" y="7615"/>
                    <a:pt x="3929" y="9425"/>
                  </a:cubicBezTo>
                  <a:cubicBezTo>
                    <a:pt x="2362" y="9623"/>
                    <a:pt x="1082" y="10749"/>
                    <a:pt x="685" y="12294"/>
                  </a:cubicBezTo>
                  <a:cubicBezTo>
                    <a:pt x="332" y="13772"/>
                    <a:pt x="1126" y="15538"/>
                    <a:pt x="2428" y="16355"/>
                  </a:cubicBezTo>
                  <a:cubicBezTo>
                    <a:pt x="994" y="17392"/>
                    <a:pt x="1" y="20018"/>
                    <a:pt x="1082" y="21629"/>
                  </a:cubicBezTo>
                  <a:cubicBezTo>
                    <a:pt x="2029" y="23069"/>
                    <a:pt x="4332" y="23662"/>
                    <a:pt x="6055" y="23662"/>
                  </a:cubicBezTo>
                  <a:cubicBezTo>
                    <a:pt x="6261" y="23662"/>
                    <a:pt x="6458" y="23654"/>
                    <a:pt x="6644" y="23637"/>
                  </a:cubicBezTo>
                  <a:lnTo>
                    <a:pt x="6644" y="23637"/>
                  </a:lnTo>
                  <a:cubicBezTo>
                    <a:pt x="6224" y="25447"/>
                    <a:pt x="7637" y="26970"/>
                    <a:pt x="9380" y="27301"/>
                  </a:cubicBezTo>
                  <a:cubicBezTo>
                    <a:pt x="9586" y="27335"/>
                    <a:pt x="9793" y="27352"/>
                    <a:pt x="10000" y="27352"/>
                  </a:cubicBezTo>
                  <a:cubicBezTo>
                    <a:pt x="10858" y="27352"/>
                    <a:pt x="11706" y="27062"/>
                    <a:pt x="12382" y="26529"/>
                  </a:cubicBezTo>
                  <a:cubicBezTo>
                    <a:pt x="12470" y="26705"/>
                    <a:pt x="12580" y="26860"/>
                    <a:pt x="12691" y="27036"/>
                  </a:cubicBezTo>
                  <a:cubicBezTo>
                    <a:pt x="13562" y="28271"/>
                    <a:pt x="14670" y="28947"/>
                    <a:pt x="15889" y="28947"/>
                  </a:cubicBezTo>
                  <a:cubicBezTo>
                    <a:pt x="16740" y="28947"/>
                    <a:pt x="17645" y="28618"/>
                    <a:pt x="18561" y="27919"/>
                  </a:cubicBezTo>
                  <a:cubicBezTo>
                    <a:pt x="19152" y="29158"/>
                    <a:pt x="20385" y="29919"/>
                    <a:pt x="21705" y="29919"/>
                  </a:cubicBezTo>
                  <a:cubicBezTo>
                    <a:pt x="21913" y="29919"/>
                    <a:pt x="22124" y="29900"/>
                    <a:pt x="22335" y="29861"/>
                  </a:cubicBezTo>
                  <a:cubicBezTo>
                    <a:pt x="23836" y="29574"/>
                    <a:pt x="25337" y="28603"/>
                    <a:pt x="25381" y="27080"/>
                  </a:cubicBezTo>
                  <a:cubicBezTo>
                    <a:pt x="25875" y="27282"/>
                    <a:pt x="26392" y="27379"/>
                    <a:pt x="26902" y="27379"/>
                  </a:cubicBezTo>
                  <a:cubicBezTo>
                    <a:pt x="28237" y="27379"/>
                    <a:pt x="29530" y="26717"/>
                    <a:pt x="30280" y="25535"/>
                  </a:cubicBezTo>
                  <a:cubicBezTo>
                    <a:pt x="31273" y="23946"/>
                    <a:pt x="31052" y="21673"/>
                    <a:pt x="29596" y="20482"/>
                  </a:cubicBezTo>
                  <a:lnTo>
                    <a:pt x="29596" y="20482"/>
                  </a:lnTo>
                  <a:cubicBezTo>
                    <a:pt x="29691" y="20489"/>
                    <a:pt x="29786" y="20492"/>
                    <a:pt x="29881" y="20492"/>
                  </a:cubicBezTo>
                  <a:cubicBezTo>
                    <a:pt x="31553" y="20492"/>
                    <a:pt x="33023" y="19398"/>
                    <a:pt x="33524" y="17789"/>
                  </a:cubicBezTo>
                  <a:cubicBezTo>
                    <a:pt x="34010" y="16134"/>
                    <a:pt x="33237" y="13794"/>
                    <a:pt x="31693" y="13044"/>
                  </a:cubicBezTo>
                  <a:cubicBezTo>
                    <a:pt x="32973" y="11764"/>
                    <a:pt x="33259" y="9778"/>
                    <a:pt x="32377" y="8189"/>
                  </a:cubicBezTo>
                  <a:cubicBezTo>
                    <a:pt x="31679" y="7014"/>
                    <a:pt x="30534" y="6325"/>
                    <a:pt x="29277" y="6325"/>
                  </a:cubicBezTo>
                  <a:cubicBezTo>
                    <a:pt x="28905" y="6325"/>
                    <a:pt x="28523" y="6385"/>
                    <a:pt x="28139" y="6512"/>
                  </a:cubicBezTo>
                  <a:cubicBezTo>
                    <a:pt x="28846" y="4724"/>
                    <a:pt x="28448" y="2693"/>
                    <a:pt x="27080" y="1325"/>
                  </a:cubicBezTo>
                  <a:cubicBezTo>
                    <a:pt x="26172" y="460"/>
                    <a:pt x="24982" y="0"/>
                    <a:pt x="2377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3928875" y="563025"/>
              <a:ext cx="162225" cy="162000"/>
            </a:xfrm>
            <a:custGeom>
              <a:rect b="b" l="l" r="r" t="t"/>
              <a:pathLst>
                <a:path extrusionOk="0" h="6480" w="6489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4341575" y="574650"/>
              <a:ext cx="162225" cy="162450"/>
            </a:xfrm>
            <a:custGeom>
              <a:rect b="b" l="l" r="r" t="t"/>
              <a:pathLst>
                <a:path extrusionOk="0" h="6498" w="6489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4018800" y="816875"/>
              <a:ext cx="385150" cy="466800"/>
            </a:xfrm>
            <a:custGeom>
              <a:rect b="b" l="l" r="r" t="t"/>
              <a:pathLst>
                <a:path extrusionOk="0" h="18672" w="15406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4027075" y="488050"/>
              <a:ext cx="387350" cy="401150"/>
            </a:xfrm>
            <a:custGeom>
              <a:rect b="b" l="l" r="r" t="t"/>
              <a:pathLst>
                <a:path extrusionOk="0" h="16046" w="15494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4133575" y="607775"/>
              <a:ext cx="38650" cy="38650"/>
            </a:xfrm>
            <a:custGeom>
              <a:rect b="b" l="l" r="r" t="t"/>
              <a:pathLst>
                <a:path extrusionOk="0" h="1546" w="1546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4266525" y="609425"/>
              <a:ext cx="38100" cy="38100"/>
            </a:xfrm>
            <a:custGeom>
              <a:rect b="b" l="l" r="r" t="t"/>
              <a:pathLst>
                <a:path extrusionOk="0" h="1524" w="1524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4177150" y="730275"/>
              <a:ext cx="111475" cy="54725"/>
            </a:xfrm>
            <a:custGeom>
              <a:rect b="b" l="l" r="r" t="t"/>
              <a:pathLst>
                <a:path extrusionOk="0" h="2189" w="4459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4188200" y="567700"/>
              <a:ext cx="41950" cy="142850"/>
            </a:xfrm>
            <a:custGeom>
              <a:rect b="b" l="l" r="r" t="t"/>
              <a:pathLst>
                <a:path extrusionOk="0" h="5714" w="1678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4017750" y="552600"/>
              <a:ext cx="407725" cy="146900"/>
            </a:xfrm>
            <a:custGeom>
              <a:rect b="b" l="l" r="r" t="t"/>
              <a:pathLst>
                <a:path extrusionOk="0" h="5876" w="16309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6" name="Google Shape;916;p46"/>
          <p:cNvSpPr txBox="1"/>
          <p:nvPr>
            <p:ph type="title"/>
          </p:nvPr>
        </p:nvSpPr>
        <p:spPr>
          <a:xfrm>
            <a:off x="6034150" y="2023800"/>
            <a:ext cx="2232000" cy="10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Tabla de contenido</a:t>
            </a:r>
            <a:endParaRPr b="1"/>
          </a:p>
        </p:txBody>
      </p:sp>
      <p:sp>
        <p:nvSpPr>
          <p:cNvPr id="397" name="Google Shape;397;p34"/>
          <p:cNvSpPr txBox="1"/>
          <p:nvPr>
            <p:ph idx="2" type="title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8" name="Google Shape;398;p34"/>
          <p:cNvSpPr txBox="1"/>
          <p:nvPr>
            <p:ph idx="1" type="subTitle"/>
          </p:nvPr>
        </p:nvSpPr>
        <p:spPr>
          <a:xfrm>
            <a:off x="720000" y="1965275"/>
            <a:ext cx="16809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 generales</a:t>
            </a:r>
            <a:endParaRPr/>
          </a:p>
        </p:txBody>
      </p:sp>
      <p:sp>
        <p:nvSpPr>
          <p:cNvPr id="399" name="Google Shape;399;p34"/>
          <p:cNvSpPr txBox="1"/>
          <p:nvPr>
            <p:ph idx="4" type="title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0" name="Google Shape;400;p34"/>
          <p:cNvSpPr txBox="1"/>
          <p:nvPr>
            <p:ph idx="5" type="subTitle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del problema</a:t>
            </a:r>
            <a:endParaRPr/>
          </a:p>
        </p:txBody>
      </p:sp>
      <p:sp>
        <p:nvSpPr>
          <p:cNvPr id="401" name="Google Shape;401;p34"/>
          <p:cNvSpPr txBox="1"/>
          <p:nvPr>
            <p:ph idx="7" type="title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2" name="Google Shape;402;p34"/>
          <p:cNvSpPr txBox="1"/>
          <p:nvPr>
            <p:ph idx="8" type="subTitle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403" name="Google Shape;403;p34"/>
          <p:cNvSpPr txBox="1"/>
          <p:nvPr>
            <p:ph idx="13" type="title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4" name="Google Shape;404;p34"/>
          <p:cNvSpPr txBox="1"/>
          <p:nvPr>
            <p:ph idx="14" type="subTitle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Efectos y su impacto</a:t>
            </a:r>
            <a:endParaRPr/>
          </a:p>
        </p:txBody>
      </p:sp>
      <p:sp>
        <p:nvSpPr>
          <p:cNvPr id="405" name="Google Shape;405;p34"/>
          <p:cNvSpPr txBox="1"/>
          <p:nvPr>
            <p:ph idx="16" type="title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06" name="Google Shape;406;p34"/>
          <p:cNvSpPr txBox="1"/>
          <p:nvPr>
            <p:ph idx="17" type="subTitle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Causas y sus factores</a:t>
            </a:r>
            <a:endParaRPr/>
          </a:p>
        </p:txBody>
      </p:sp>
      <p:grpSp>
        <p:nvGrpSpPr>
          <p:cNvPr id="407" name="Google Shape;407;p34"/>
          <p:cNvGrpSpPr/>
          <p:nvPr/>
        </p:nvGrpSpPr>
        <p:grpSpPr>
          <a:xfrm>
            <a:off x="2400904" y="361632"/>
            <a:ext cx="480212" cy="609757"/>
            <a:chOff x="4736279" y="1049867"/>
            <a:chExt cx="3775251" cy="3830131"/>
          </a:xfrm>
        </p:grpSpPr>
        <p:sp>
          <p:nvSpPr>
            <p:cNvPr id="408" name="Google Shape;408;p34"/>
            <p:cNvSpPr/>
            <p:nvPr/>
          </p:nvSpPr>
          <p:spPr>
            <a:xfrm>
              <a:off x="8103196" y="1093318"/>
              <a:ext cx="408334" cy="1392711"/>
            </a:xfrm>
            <a:custGeom>
              <a:rect b="b" l="l" r="r" t="t"/>
              <a:pathLst>
                <a:path extrusionOk="0" h="71284" w="20900">
                  <a:moveTo>
                    <a:pt x="3228" y="0"/>
                  </a:moveTo>
                  <a:cubicBezTo>
                    <a:pt x="1428" y="0"/>
                    <a:pt x="1" y="2438"/>
                    <a:pt x="1760" y="3980"/>
                  </a:cubicBezTo>
                  <a:cubicBezTo>
                    <a:pt x="1924" y="4117"/>
                    <a:pt x="16135" y="16438"/>
                    <a:pt x="13863" y="36673"/>
                  </a:cubicBezTo>
                  <a:lnTo>
                    <a:pt x="7674" y="70407"/>
                  </a:lnTo>
                  <a:lnTo>
                    <a:pt x="12083" y="71283"/>
                  </a:lnTo>
                  <a:lnTo>
                    <a:pt x="18271" y="37413"/>
                  </a:lnTo>
                  <a:cubicBezTo>
                    <a:pt x="18298" y="37358"/>
                    <a:pt x="18298" y="37303"/>
                    <a:pt x="18298" y="37248"/>
                  </a:cubicBezTo>
                  <a:cubicBezTo>
                    <a:pt x="20900" y="14522"/>
                    <a:pt x="5320" y="1105"/>
                    <a:pt x="4662" y="557"/>
                  </a:cubicBezTo>
                  <a:cubicBezTo>
                    <a:pt x="4192" y="166"/>
                    <a:pt x="3697" y="0"/>
                    <a:pt x="3228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7482236" y="2468895"/>
              <a:ext cx="856504" cy="880028"/>
            </a:xfrm>
            <a:custGeom>
              <a:rect b="b" l="l" r="r" t="t"/>
              <a:pathLst>
                <a:path extrusionOk="0" h="45043" w="43839">
                  <a:moveTo>
                    <a:pt x="39457" y="0"/>
                  </a:moveTo>
                  <a:lnTo>
                    <a:pt x="36336" y="17114"/>
                  </a:lnTo>
                  <a:cubicBezTo>
                    <a:pt x="36100" y="17980"/>
                    <a:pt x="30099" y="40571"/>
                    <a:pt x="5757" y="40571"/>
                  </a:cubicBezTo>
                  <a:cubicBezTo>
                    <a:pt x="4712" y="40571"/>
                    <a:pt x="3633" y="40529"/>
                    <a:pt x="2520" y="40443"/>
                  </a:cubicBezTo>
                  <a:cubicBezTo>
                    <a:pt x="2439" y="40434"/>
                    <a:pt x="2359" y="40429"/>
                    <a:pt x="2279" y="40429"/>
                  </a:cubicBezTo>
                  <a:cubicBezTo>
                    <a:pt x="1148" y="40429"/>
                    <a:pt x="185" y="41319"/>
                    <a:pt x="83" y="42496"/>
                  </a:cubicBezTo>
                  <a:cubicBezTo>
                    <a:pt x="1" y="43728"/>
                    <a:pt x="932" y="44824"/>
                    <a:pt x="2191" y="44906"/>
                  </a:cubicBezTo>
                  <a:cubicBezTo>
                    <a:pt x="3423" y="44988"/>
                    <a:pt x="4628" y="45043"/>
                    <a:pt x="5778" y="45043"/>
                  </a:cubicBezTo>
                  <a:cubicBezTo>
                    <a:pt x="33652" y="45043"/>
                    <a:pt x="40635" y="18318"/>
                    <a:pt x="40689" y="18045"/>
                  </a:cubicBezTo>
                  <a:lnTo>
                    <a:pt x="43838" y="876"/>
                  </a:lnTo>
                  <a:lnTo>
                    <a:pt x="39457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8076059" y="1049867"/>
              <a:ext cx="157296" cy="175017"/>
            </a:xfrm>
            <a:custGeom>
              <a:rect b="b" l="l" r="r" t="t"/>
              <a:pathLst>
                <a:path extrusionOk="0" h="8958" w="8051">
                  <a:moveTo>
                    <a:pt x="4912" y="0"/>
                  </a:moveTo>
                  <a:cubicBezTo>
                    <a:pt x="3889" y="0"/>
                    <a:pt x="2906" y="573"/>
                    <a:pt x="2437" y="1549"/>
                  </a:cubicBezTo>
                  <a:lnTo>
                    <a:pt x="712" y="4944"/>
                  </a:lnTo>
                  <a:cubicBezTo>
                    <a:pt x="0" y="6313"/>
                    <a:pt x="548" y="7984"/>
                    <a:pt x="1917" y="8668"/>
                  </a:cubicBezTo>
                  <a:cubicBezTo>
                    <a:pt x="2310" y="8865"/>
                    <a:pt x="2727" y="8957"/>
                    <a:pt x="3139" y="8957"/>
                  </a:cubicBezTo>
                  <a:cubicBezTo>
                    <a:pt x="4161" y="8957"/>
                    <a:pt x="5145" y="8385"/>
                    <a:pt x="5613" y="7409"/>
                  </a:cubicBezTo>
                  <a:lnTo>
                    <a:pt x="7338" y="4013"/>
                  </a:lnTo>
                  <a:cubicBezTo>
                    <a:pt x="8050" y="2672"/>
                    <a:pt x="7503" y="974"/>
                    <a:pt x="6133" y="289"/>
                  </a:cubicBezTo>
                  <a:cubicBezTo>
                    <a:pt x="5741" y="93"/>
                    <a:pt x="5323" y="0"/>
                    <a:pt x="491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6515559" y="1094061"/>
              <a:ext cx="393759" cy="1391969"/>
            </a:xfrm>
            <a:custGeom>
              <a:rect b="b" l="l" r="r" t="t"/>
              <a:pathLst>
                <a:path extrusionOk="0" h="71246" w="20154">
                  <a:moveTo>
                    <a:pt x="17669" y="0"/>
                  </a:moveTo>
                  <a:cubicBezTo>
                    <a:pt x="17168" y="0"/>
                    <a:pt x="16660" y="169"/>
                    <a:pt x="16238" y="519"/>
                  </a:cubicBezTo>
                  <a:cubicBezTo>
                    <a:pt x="15581" y="1067"/>
                    <a:pt x="1" y="14484"/>
                    <a:pt x="2602" y="37210"/>
                  </a:cubicBezTo>
                  <a:cubicBezTo>
                    <a:pt x="2602" y="37265"/>
                    <a:pt x="2602" y="37320"/>
                    <a:pt x="2629" y="37375"/>
                  </a:cubicBezTo>
                  <a:lnTo>
                    <a:pt x="8817" y="71245"/>
                  </a:lnTo>
                  <a:lnTo>
                    <a:pt x="13226" y="70369"/>
                  </a:lnTo>
                  <a:lnTo>
                    <a:pt x="7038" y="36635"/>
                  </a:lnTo>
                  <a:cubicBezTo>
                    <a:pt x="4765" y="16400"/>
                    <a:pt x="18976" y="4079"/>
                    <a:pt x="19140" y="3942"/>
                  </a:cubicBezTo>
                  <a:cubicBezTo>
                    <a:pt x="20044" y="3120"/>
                    <a:pt x="20153" y="1724"/>
                    <a:pt x="19359" y="793"/>
                  </a:cubicBezTo>
                  <a:cubicBezTo>
                    <a:pt x="18930" y="272"/>
                    <a:pt x="18305" y="0"/>
                    <a:pt x="1766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6687822" y="2468895"/>
              <a:ext cx="857559" cy="880028"/>
            </a:xfrm>
            <a:custGeom>
              <a:rect b="b" l="l" r="r" t="t"/>
              <a:pathLst>
                <a:path extrusionOk="0" h="45043" w="43893">
                  <a:moveTo>
                    <a:pt x="4409" y="0"/>
                  </a:moveTo>
                  <a:lnTo>
                    <a:pt x="0" y="876"/>
                  </a:lnTo>
                  <a:lnTo>
                    <a:pt x="3149" y="18045"/>
                  </a:lnTo>
                  <a:cubicBezTo>
                    <a:pt x="3231" y="18318"/>
                    <a:pt x="10214" y="45043"/>
                    <a:pt x="38088" y="45043"/>
                  </a:cubicBezTo>
                  <a:cubicBezTo>
                    <a:pt x="39238" y="45043"/>
                    <a:pt x="40443" y="44988"/>
                    <a:pt x="41675" y="44906"/>
                  </a:cubicBezTo>
                  <a:cubicBezTo>
                    <a:pt x="42934" y="44824"/>
                    <a:pt x="43893" y="43728"/>
                    <a:pt x="43783" y="42469"/>
                  </a:cubicBezTo>
                  <a:cubicBezTo>
                    <a:pt x="43706" y="41317"/>
                    <a:pt x="42721" y="40429"/>
                    <a:pt x="41587" y="40429"/>
                  </a:cubicBezTo>
                  <a:cubicBezTo>
                    <a:pt x="41508" y="40429"/>
                    <a:pt x="41427" y="40434"/>
                    <a:pt x="41346" y="40443"/>
                  </a:cubicBezTo>
                  <a:cubicBezTo>
                    <a:pt x="40233" y="40529"/>
                    <a:pt x="39154" y="40571"/>
                    <a:pt x="38109" y="40571"/>
                  </a:cubicBezTo>
                  <a:cubicBezTo>
                    <a:pt x="13767" y="40571"/>
                    <a:pt x="7767" y="17980"/>
                    <a:pt x="7530" y="17114"/>
                  </a:cubicBezTo>
                  <a:lnTo>
                    <a:pt x="440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6793734" y="1049867"/>
              <a:ext cx="156769" cy="175017"/>
            </a:xfrm>
            <a:custGeom>
              <a:rect b="b" l="l" r="r" t="t"/>
              <a:pathLst>
                <a:path extrusionOk="0" h="8958" w="8024">
                  <a:moveTo>
                    <a:pt x="3139" y="0"/>
                  </a:moveTo>
                  <a:cubicBezTo>
                    <a:pt x="2728" y="0"/>
                    <a:pt x="2310" y="93"/>
                    <a:pt x="1918" y="289"/>
                  </a:cubicBezTo>
                  <a:cubicBezTo>
                    <a:pt x="548" y="974"/>
                    <a:pt x="1" y="2672"/>
                    <a:pt x="713" y="4013"/>
                  </a:cubicBezTo>
                  <a:lnTo>
                    <a:pt x="2438" y="7409"/>
                  </a:lnTo>
                  <a:cubicBezTo>
                    <a:pt x="2906" y="8385"/>
                    <a:pt x="3890" y="8957"/>
                    <a:pt x="4912" y="8957"/>
                  </a:cubicBezTo>
                  <a:cubicBezTo>
                    <a:pt x="5324" y="8957"/>
                    <a:pt x="5741" y="8865"/>
                    <a:pt x="6134" y="8668"/>
                  </a:cubicBezTo>
                  <a:cubicBezTo>
                    <a:pt x="7503" y="7984"/>
                    <a:pt x="8024" y="6313"/>
                    <a:pt x="7339" y="4944"/>
                  </a:cubicBezTo>
                  <a:lnTo>
                    <a:pt x="5614" y="1549"/>
                  </a:lnTo>
                  <a:cubicBezTo>
                    <a:pt x="5145" y="573"/>
                    <a:pt x="4162" y="0"/>
                    <a:pt x="313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4875894" y="3095873"/>
              <a:ext cx="2652372" cy="1784125"/>
            </a:xfrm>
            <a:custGeom>
              <a:rect b="b" l="l" r="r" t="t"/>
              <a:pathLst>
                <a:path extrusionOk="0" h="91318" w="135758">
                  <a:moveTo>
                    <a:pt x="60979" y="0"/>
                  </a:moveTo>
                  <a:cubicBezTo>
                    <a:pt x="51505" y="0"/>
                    <a:pt x="43838" y="7694"/>
                    <a:pt x="43811" y="17168"/>
                  </a:cubicBezTo>
                  <a:lnTo>
                    <a:pt x="43729" y="46549"/>
                  </a:lnTo>
                  <a:cubicBezTo>
                    <a:pt x="43729" y="53558"/>
                    <a:pt x="38061" y="59226"/>
                    <a:pt x="31051" y="59226"/>
                  </a:cubicBezTo>
                  <a:lnTo>
                    <a:pt x="17169" y="59226"/>
                  </a:lnTo>
                  <a:cubicBezTo>
                    <a:pt x="10159" y="59226"/>
                    <a:pt x="4491" y="53558"/>
                    <a:pt x="4491" y="46549"/>
                  </a:cubicBezTo>
                  <a:lnTo>
                    <a:pt x="4491" y="17442"/>
                  </a:lnTo>
                  <a:lnTo>
                    <a:pt x="1" y="17442"/>
                  </a:lnTo>
                  <a:lnTo>
                    <a:pt x="1" y="46549"/>
                  </a:lnTo>
                  <a:cubicBezTo>
                    <a:pt x="1" y="56023"/>
                    <a:pt x="7695" y="63717"/>
                    <a:pt x="17169" y="63717"/>
                  </a:cubicBezTo>
                  <a:lnTo>
                    <a:pt x="31051" y="63717"/>
                  </a:lnTo>
                  <a:cubicBezTo>
                    <a:pt x="40525" y="63689"/>
                    <a:pt x="48192" y="56023"/>
                    <a:pt x="48192" y="46549"/>
                  </a:cubicBezTo>
                  <a:lnTo>
                    <a:pt x="48301" y="17168"/>
                  </a:lnTo>
                  <a:cubicBezTo>
                    <a:pt x="48301" y="10159"/>
                    <a:pt x="53969" y="4491"/>
                    <a:pt x="60979" y="4463"/>
                  </a:cubicBezTo>
                  <a:lnTo>
                    <a:pt x="74861" y="4463"/>
                  </a:lnTo>
                  <a:cubicBezTo>
                    <a:pt x="81871" y="4491"/>
                    <a:pt x="87539" y="10159"/>
                    <a:pt x="87539" y="17168"/>
                  </a:cubicBezTo>
                  <a:lnTo>
                    <a:pt x="87539" y="74149"/>
                  </a:lnTo>
                  <a:cubicBezTo>
                    <a:pt x="87566" y="83623"/>
                    <a:pt x="95233" y="91317"/>
                    <a:pt x="104707" y="91317"/>
                  </a:cubicBezTo>
                  <a:lnTo>
                    <a:pt x="118589" y="91317"/>
                  </a:lnTo>
                  <a:cubicBezTo>
                    <a:pt x="128063" y="91317"/>
                    <a:pt x="135758" y="83623"/>
                    <a:pt x="135758" y="74149"/>
                  </a:cubicBezTo>
                  <a:lnTo>
                    <a:pt x="135758" y="12952"/>
                  </a:lnTo>
                  <a:lnTo>
                    <a:pt x="131267" y="12952"/>
                  </a:lnTo>
                  <a:lnTo>
                    <a:pt x="131267" y="74149"/>
                  </a:lnTo>
                  <a:cubicBezTo>
                    <a:pt x="131267" y="81159"/>
                    <a:pt x="125599" y="86827"/>
                    <a:pt x="118589" y="86854"/>
                  </a:cubicBezTo>
                  <a:lnTo>
                    <a:pt x="104707" y="86854"/>
                  </a:lnTo>
                  <a:cubicBezTo>
                    <a:pt x="97725" y="86827"/>
                    <a:pt x="92029" y="81159"/>
                    <a:pt x="92029" y="74149"/>
                  </a:cubicBezTo>
                  <a:lnTo>
                    <a:pt x="92029" y="17168"/>
                  </a:lnTo>
                  <a:cubicBezTo>
                    <a:pt x="92029" y="7694"/>
                    <a:pt x="84335" y="0"/>
                    <a:pt x="748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7277346" y="3096400"/>
              <a:ext cx="414078" cy="414078"/>
            </a:xfrm>
            <a:custGeom>
              <a:rect b="b" l="l" r="r" t="t"/>
              <a:pathLst>
                <a:path extrusionOk="0" h="21194" w="21194">
                  <a:moveTo>
                    <a:pt x="8297" y="1"/>
                  </a:moveTo>
                  <a:cubicBezTo>
                    <a:pt x="7777" y="1"/>
                    <a:pt x="7366" y="411"/>
                    <a:pt x="7366" y="932"/>
                  </a:cubicBezTo>
                  <a:lnTo>
                    <a:pt x="7366" y="7394"/>
                  </a:lnTo>
                  <a:lnTo>
                    <a:pt x="932" y="7394"/>
                  </a:lnTo>
                  <a:cubicBezTo>
                    <a:pt x="916" y="7393"/>
                    <a:pt x="901" y="7392"/>
                    <a:pt x="885" y="7392"/>
                  </a:cubicBezTo>
                  <a:cubicBezTo>
                    <a:pt x="387" y="7392"/>
                    <a:pt x="1" y="7819"/>
                    <a:pt x="1" y="8297"/>
                  </a:cubicBezTo>
                  <a:lnTo>
                    <a:pt x="1" y="12897"/>
                  </a:lnTo>
                  <a:cubicBezTo>
                    <a:pt x="1" y="13417"/>
                    <a:pt x="411" y="13828"/>
                    <a:pt x="932" y="13828"/>
                  </a:cubicBezTo>
                  <a:lnTo>
                    <a:pt x="7366" y="13828"/>
                  </a:lnTo>
                  <a:lnTo>
                    <a:pt x="7366" y="20290"/>
                  </a:lnTo>
                  <a:cubicBezTo>
                    <a:pt x="7366" y="20783"/>
                    <a:pt x="7777" y="21194"/>
                    <a:pt x="8297" y="21194"/>
                  </a:cubicBezTo>
                  <a:lnTo>
                    <a:pt x="12897" y="21194"/>
                  </a:lnTo>
                  <a:cubicBezTo>
                    <a:pt x="13418" y="21194"/>
                    <a:pt x="13828" y="20783"/>
                    <a:pt x="13828" y="20290"/>
                  </a:cubicBezTo>
                  <a:lnTo>
                    <a:pt x="13828" y="13828"/>
                  </a:lnTo>
                  <a:lnTo>
                    <a:pt x="20290" y="13828"/>
                  </a:lnTo>
                  <a:cubicBezTo>
                    <a:pt x="20783" y="13828"/>
                    <a:pt x="21194" y="13417"/>
                    <a:pt x="21194" y="12897"/>
                  </a:cubicBezTo>
                  <a:lnTo>
                    <a:pt x="21194" y="8297"/>
                  </a:lnTo>
                  <a:cubicBezTo>
                    <a:pt x="21194" y="7819"/>
                    <a:pt x="20807" y="7392"/>
                    <a:pt x="20334" y="7392"/>
                  </a:cubicBezTo>
                  <a:cubicBezTo>
                    <a:pt x="20320" y="7392"/>
                    <a:pt x="20305" y="7393"/>
                    <a:pt x="20290" y="7394"/>
                  </a:cubicBezTo>
                  <a:lnTo>
                    <a:pt x="13828" y="7394"/>
                  </a:lnTo>
                  <a:lnTo>
                    <a:pt x="13828" y="932"/>
                  </a:lnTo>
                  <a:cubicBezTo>
                    <a:pt x="13828" y="411"/>
                    <a:pt x="13418" y="1"/>
                    <a:pt x="12897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4736279" y="3406675"/>
              <a:ext cx="409252" cy="393837"/>
            </a:xfrm>
            <a:custGeom>
              <a:rect b="b" l="l" r="r" t="t"/>
              <a:pathLst>
                <a:path extrusionOk="0" h="20158" w="20947">
                  <a:moveTo>
                    <a:pt x="10076" y="1"/>
                  </a:moveTo>
                  <a:cubicBezTo>
                    <a:pt x="4518" y="1"/>
                    <a:pt x="0" y="4519"/>
                    <a:pt x="0" y="10077"/>
                  </a:cubicBezTo>
                  <a:cubicBezTo>
                    <a:pt x="0" y="14157"/>
                    <a:pt x="2464" y="17826"/>
                    <a:pt x="6216" y="19387"/>
                  </a:cubicBezTo>
                  <a:cubicBezTo>
                    <a:pt x="7470" y="19905"/>
                    <a:pt x="8785" y="20158"/>
                    <a:pt x="10087" y="20158"/>
                  </a:cubicBezTo>
                  <a:cubicBezTo>
                    <a:pt x="12707" y="20158"/>
                    <a:pt x="15275" y="19135"/>
                    <a:pt x="17196" y="17196"/>
                  </a:cubicBezTo>
                  <a:cubicBezTo>
                    <a:pt x="20098" y="14321"/>
                    <a:pt x="20947" y="9995"/>
                    <a:pt x="19386" y="6216"/>
                  </a:cubicBezTo>
                  <a:cubicBezTo>
                    <a:pt x="17825" y="2465"/>
                    <a:pt x="14156" y="1"/>
                    <a:pt x="1007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4849147" y="3519563"/>
              <a:ext cx="196352" cy="168198"/>
            </a:xfrm>
            <a:custGeom>
              <a:rect b="b" l="l" r="r" t="t"/>
              <a:pathLst>
                <a:path extrusionOk="0" h="8609" w="10050">
                  <a:moveTo>
                    <a:pt x="4299" y="0"/>
                  </a:moveTo>
                  <a:cubicBezTo>
                    <a:pt x="1917" y="0"/>
                    <a:pt x="0" y="1917"/>
                    <a:pt x="0" y="4299"/>
                  </a:cubicBezTo>
                  <a:cubicBezTo>
                    <a:pt x="0" y="6892"/>
                    <a:pt x="2118" y="8608"/>
                    <a:pt x="4327" y="8608"/>
                  </a:cubicBezTo>
                  <a:cubicBezTo>
                    <a:pt x="5384" y="8608"/>
                    <a:pt x="6462" y="8216"/>
                    <a:pt x="7339" y="7338"/>
                  </a:cubicBezTo>
                  <a:cubicBezTo>
                    <a:pt x="10049" y="4628"/>
                    <a:pt x="8133" y="0"/>
                    <a:pt x="4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34"/>
          <p:cNvSpPr txBox="1"/>
          <p:nvPr>
            <p:ph idx="2" type="title"/>
          </p:nvPr>
        </p:nvSpPr>
        <p:spPr>
          <a:xfrm>
            <a:off x="4294400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19" name="Google Shape;419;p34"/>
          <p:cNvSpPr txBox="1"/>
          <p:nvPr>
            <p:ph idx="1" type="subTitle"/>
          </p:nvPr>
        </p:nvSpPr>
        <p:spPr>
          <a:xfrm>
            <a:off x="4243200" y="3502275"/>
            <a:ext cx="19044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Alcance de la propuesta preliminar</a:t>
            </a:r>
            <a:endParaRPr/>
          </a:p>
        </p:txBody>
      </p:sp>
      <p:grpSp>
        <p:nvGrpSpPr>
          <p:cNvPr id="420" name="Google Shape;420;p34"/>
          <p:cNvGrpSpPr/>
          <p:nvPr/>
        </p:nvGrpSpPr>
        <p:grpSpPr>
          <a:xfrm>
            <a:off x="6599800" y="1678710"/>
            <a:ext cx="2335224" cy="3179188"/>
            <a:chOff x="5247496" y="678574"/>
            <a:chExt cx="3682737" cy="4188102"/>
          </a:xfrm>
        </p:grpSpPr>
        <p:sp>
          <p:nvSpPr>
            <p:cNvPr id="421" name="Google Shape;421;p34"/>
            <p:cNvSpPr/>
            <p:nvPr/>
          </p:nvSpPr>
          <p:spPr>
            <a:xfrm>
              <a:off x="7299561" y="765718"/>
              <a:ext cx="123745" cy="123745"/>
            </a:xfrm>
            <a:custGeom>
              <a:rect b="b" l="l" r="r" t="t"/>
              <a:pathLst>
                <a:path extrusionOk="0" h="3861" w="3861">
                  <a:moveTo>
                    <a:pt x="1" y="0"/>
                  </a:moveTo>
                  <a:lnTo>
                    <a:pt x="1" y="1922"/>
                  </a:lnTo>
                  <a:cubicBezTo>
                    <a:pt x="1" y="2991"/>
                    <a:pt x="870" y="3860"/>
                    <a:pt x="1939" y="3860"/>
                  </a:cubicBezTo>
                  <a:cubicBezTo>
                    <a:pt x="3008" y="3860"/>
                    <a:pt x="3861" y="2991"/>
                    <a:pt x="3861" y="1922"/>
                  </a:cubicBezTo>
                  <a:lnTo>
                    <a:pt x="3861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4" y="3008"/>
                    <a:pt x="1939" y="3008"/>
                  </a:cubicBezTo>
                  <a:cubicBezTo>
                    <a:pt x="1338" y="3008"/>
                    <a:pt x="853" y="2523"/>
                    <a:pt x="853" y="1922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6798876" y="765718"/>
              <a:ext cx="124258" cy="123745"/>
            </a:xfrm>
            <a:custGeom>
              <a:rect b="b" l="l" r="r" t="t"/>
              <a:pathLst>
                <a:path extrusionOk="0" h="3861" w="3877">
                  <a:moveTo>
                    <a:pt x="0" y="0"/>
                  </a:moveTo>
                  <a:lnTo>
                    <a:pt x="0" y="1922"/>
                  </a:lnTo>
                  <a:cubicBezTo>
                    <a:pt x="0" y="2991"/>
                    <a:pt x="869" y="3860"/>
                    <a:pt x="1939" y="3860"/>
                  </a:cubicBezTo>
                  <a:cubicBezTo>
                    <a:pt x="3008" y="3860"/>
                    <a:pt x="3860" y="2991"/>
                    <a:pt x="3877" y="1922"/>
                  </a:cubicBezTo>
                  <a:lnTo>
                    <a:pt x="3877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3" y="3008"/>
                    <a:pt x="1939" y="3008"/>
                  </a:cubicBezTo>
                  <a:cubicBezTo>
                    <a:pt x="1337" y="3008"/>
                    <a:pt x="852" y="2523"/>
                    <a:pt x="852" y="1922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7084281" y="678574"/>
              <a:ext cx="66440" cy="4168263"/>
            </a:xfrm>
            <a:custGeom>
              <a:rect b="b" l="l" r="r" t="t"/>
              <a:pathLst>
                <a:path extrusionOk="0" h="130055" w="2073">
                  <a:moveTo>
                    <a:pt x="1037" y="0"/>
                  </a:moveTo>
                  <a:cubicBezTo>
                    <a:pt x="523" y="0"/>
                    <a:pt x="9" y="338"/>
                    <a:pt x="1" y="1015"/>
                  </a:cubicBezTo>
                  <a:lnTo>
                    <a:pt x="1" y="130055"/>
                  </a:lnTo>
                  <a:lnTo>
                    <a:pt x="2073" y="130055"/>
                  </a:lnTo>
                  <a:lnTo>
                    <a:pt x="2073" y="1015"/>
                  </a:lnTo>
                  <a:cubicBezTo>
                    <a:pt x="2065" y="338"/>
                    <a:pt x="1551" y="0"/>
                    <a:pt x="103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6847592" y="741071"/>
              <a:ext cx="527511" cy="49293"/>
            </a:xfrm>
            <a:custGeom>
              <a:rect b="b" l="l" r="r" t="t"/>
              <a:pathLst>
                <a:path extrusionOk="0" h="1538" w="16459">
                  <a:moveTo>
                    <a:pt x="1020" y="1"/>
                  </a:moveTo>
                  <a:cubicBezTo>
                    <a:pt x="1" y="1"/>
                    <a:pt x="1" y="1538"/>
                    <a:pt x="1020" y="1538"/>
                  </a:cubicBezTo>
                  <a:lnTo>
                    <a:pt x="15423" y="1538"/>
                  </a:lnTo>
                  <a:cubicBezTo>
                    <a:pt x="16459" y="1538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7299561" y="2580004"/>
              <a:ext cx="123745" cy="123745"/>
            </a:xfrm>
            <a:custGeom>
              <a:rect b="b" l="l" r="r" t="t"/>
              <a:pathLst>
                <a:path extrusionOk="0" h="3861" w="3861">
                  <a:moveTo>
                    <a:pt x="1" y="1"/>
                  </a:moveTo>
                  <a:lnTo>
                    <a:pt x="1" y="1922"/>
                  </a:lnTo>
                  <a:cubicBezTo>
                    <a:pt x="1" y="2992"/>
                    <a:pt x="870" y="3860"/>
                    <a:pt x="1939" y="3860"/>
                  </a:cubicBezTo>
                  <a:cubicBezTo>
                    <a:pt x="3008" y="3860"/>
                    <a:pt x="3861" y="2992"/>
                    <a:pt x="3861" y="1922"/>
                  </a:cubicBezTo>
                  <a:lnTo>
                    <a:pt x="3861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4" y="3008"/>
                    <a:pt x="1939" y="3008"/>
                  </a:cubicBezTo>
                  <a:cubicBezTo>
                    <a:pt x="1338" y="3008"/>
                    <a:pt x="853" y="2524"/>
                    <a:pt x="853" y="1922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6798876" y="2580004"/>
              <a:ext cx="124258" cy="123745"/>
            </a:xfrm>
            <a:custGeom>
              <a:rect b="b" l="l" r="r" t="t"/>
              <a:pathLst>
                <a:path extrusionOk="0" h="3861" w="3877">
                  <a:moveTo>
                    <a:pt x="0" y="1"/>
                  </a:moveTo>
                  <a:lnTo>
                    <a:pt x="0" y="1922"/>
                  </a:lnTo>
                  <a:cubicBezTo>
                    <a:pt x="0" y="2992"/>
                    <a:pt x="869" y="3860"/>
                    <a:pt x="1939" y="3860"/>
                  </a:cubicBezTo>
                  <a:cubicBezTo>
                    <a:pt x="3008" y="3860"/>
                    <a:pt x="3860" y="2992"/>
                    <a:pt x="3877" y="1922"/>
                  </a:cubicBezTo>
                  <a:lnTo>
                    <a:pt x="3877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3" y="3008"/>
                    <a:pt x="1939" y="3008"/>
                  </a:cubicBezTo>
                  <a:cubicBezTo>
                    <a:pt x="1337" y="3008"/>
                    <a:pt x="852" y="2524"/>
                    <a:pt x="852" y="1922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6847592" y="2555902"/>
              <a:ext cx="527511" cy="48780"/>
            </a:xfrm>
            <a:custGeom>
              <a:rect b="b" l="l" r="r" t="t"/>
              <a:pathLst>
                <a:path extrusionOk="0" h="1522" w="16459">
                  <a:moveTo>
                    <a:pt x="1020" y="1"/>
                  </a:moveTo>
                  <a:cubicBezTo>
                    <a:pt x="1" y="1"/>
                    <a:pt x="1" y="1521"/>
                    <a:pt x="1020" y="1521"/>
                  </a:cubicBezTo>
                  <a:lnTo>
                    <a:pt x="15423" y="1521"/>
                  </a:lnTo>
                  <a:cubicBezTo>
                    <a:pt x="16459" y="1521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6633562" y="4800749"/>
              <a:ext cx="971820" cy="65927"/>
            </a:xfrm>
            <a:custGeom>
              <a:rect b="b" l="l" r="r" t="t"/>
              <a:pathLst>
                <a:path extrusionOk="0" h="2057" w="30322">
                  <a:moveTo>
                    <a:pt x="1350" y="1"/>
                  </a:moveTo>
                  <a:cubicBezTo>
                    <a:pt x="1" y="1"/>
                    <a:pt x="6" y="2056"/>
                    <a:pt x="1366" y="2056"/>
                  </a:cubicBezTo>
                  <a:cubicBezTo>
                    <a:pt x="1371" y="2056"/>
                    <a:pt x="1377" y="2056"/>
                    <a:pt x="1382" y="2056"/>
                  </a:cubicBezTo>
                  <a:lnTo>
                    <a:pt x="29286" y="2056"/>
                  </a:lnTo>
                  <a:cubicBezTo>
                    <a:pt x="29854" y="2056"/>
                    <a:pt x="30321" y="1588"/>
                    <a:pt x="30321" y="1020"/>
                  </a:cubicBezTo>
                  <a:cubicBezTo>
                    <a:pt x="30321" y="452"/>
                    <a:pt x="29854" y="1"/>
                    <a:pt x="29286" y="1"/>
                  </a:cubicBezTo>
                  <a:lnTo>
                    <a:pt x="1382" y="1"/>
                  </a:lnTo>
                  <a:cubicBezTo>
                    <a:pt x="1371" y="1"/>
                    <a:pt x="1360" y="1"/>
                    <a:pt x="135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6970760" y="2007559"/>
              <a:ext cx="139802" cy="159609"/>
            </a:xfrm>
            <a:custGeom>
              <a:rect b="b" l="l" r="r" t="t"/>
              <a:pathLst>
                <a:path extrusionOk="0" h="4980" w="4362">
                  <a:moveTo>
                    <a:pt x="3109" y="0"/>
                  </a:moveTo>
                  <a:lnTo>
                    <a:pt x="1672" y="919"/>
                  </a:lnTo>
                  <a:cubicBezTo>
                    <a:pt x="1538" y="786"/>
                    <a:pt x="1454" y="719"/>
                    <a:pt x="1454" y="719"/>
                  </a:cubicBezTo>
                  <a:lnTo>
                    <a:pt x="1" y="2072"/>
                  </a:lnTo>
                  <a:cubicBezTo>
                    <a:pt x="1" y="2072"/>
                    <a:pt x="1839" y="4445"/>
                    <a:pt x="2858" y="4980"/>
                  </a:cubicBezTo>
                  <a:cubicBezTo>
                    <a:pt x="4278" y="4528"/>
                    <a:pt x="3994" y="3376"/>
                    <a:pt x="3827" y="3025"/>
                  </a:cubicBezTo>
                  <a:cubicBezTo>
                    <a:pt x="3827" y="3025"/>
                    <a:pt x="4328" y="2223"/>
                    <a:pt x="4345" y="1838"/>
                  </a:cubicBezTo>
                  <a:cubicBezTo>
                    <a:pt x="4362" y="1437"/>
                    <a:pt x="3109" y="0"/>
                    <a:pt x="310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6991112" y="1947786"/>
              <a:ext cx="110348" cy="102015"/>
            </a:xfrm>
            <a:custGeom>
              <a:rect b="b" l="l" r="r" t="t"/>
              <a:pathLst>
                <a:path extrusionOk="0" h="3183" w="3443">
                  <a:moveTo>
                    <a:pt x="402" y="0"/>
                  </a:moveTo>
                  <a:cubicBezTo>
                    <a:pt x="289" y="0"/>
                    <a:pt x="207" y="10"/>
                    <a:pt x="168" y="27"/>
                  </a:cubicBezTo>
                  <a:cubicBezTo>
                    <a:pt x="1" y="94"/>
                    <a:pt x="118" y="462"/>
                    <a:pt x="569" y="796"/>
                  </a:cubicBezTo>
                  <a:cubicBezTo>
                    <a:pt x="936" y="1063"/>
                    <a:pt x="1337" y="1314"/>
                    <a:pt x="1738" y="1531"/>
                  </a:cubicBezTo>
                  <a:cubicBezTo>
                    <a:pt x="1939" y="1865"/>
                    <a:pt x="2106" y="2216"/>
                    <a:pt x="2223" y="2584"/>
                  </a:cubicBezTo>
                  <a:cubicBezTo>
                    <a:pt x="2366" y="3047"/>
                    <a:pt x="2685" y="3183"/>
                    <a:pt x="2904" y="3183"/>
                  </a:cubicBezTo>
                  <a:cubicBezTo>
                    <a:pt x="3016" y="3183"/>
                    <a:pt x="3103" y="3147"/>
                    <a:pt x="3125" y="3102"/>
                  </a:cubicBezTo>
                  <a:cubicBezTo>
                    <a:pt x="3443" y="2500"/>
                    <a:pt x="2824" y="880"/>
                    <a:pt x="2173" y="462"/>
                  </a:cubicBezTo>
                  <a:cubicBezTo>
                    <a:pt x="1659" y="132"/>
                    <a:pt x="822" y="0"/>
                    <a:pt x="4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6946146" y="1956279"/>
              <a:ext cx="69645" cy="94676"/>
            </a:xfrm>
            <a:custGeom>
              <a:rect b="b" l="l" r="r" t="t"/>
              <a:pathLst>
                <a:path extrusionOk="0" h="2954" w="2173">
                  <a:moveTo>
                    <a:pt x="1939" y="1"/>
                  </a:moveTo>
                  <a:cubicBezTo>
                    <a:pt x="1713" y="1"/>
                    <a:pt x="1040" y="481"/>
                    <a:pt x="719" y="849"/>
                  </a:cubicBezTo>
                  <a:cubicBezTo>
                    <a:pt x="368" y="1233"/>
                    <a:pt x="0" y="2135"/>
                    <a:pt x="50" y="2336"/>
                  </a:cubicBezTo>
                  <a:cubicBezTo>
                    <a:pt x="117" y="2536"/>
                    <a:pt x="585" y="2954"/>
                    <a:pt x="585" y="2954"/>
                  </a:cubicBezTo>
                  <a:cubicBezTo>
                    <a:pt x="769" y="2854"/>
                    <a:pt x="1203" y="2703"/>
                    <a:pt x="1320" y="2369"/>
                  </a:cubicBezTo>
                  <a:cubicBezTo>
                    <a:pt x="1370" y="2185"/>
                    <a:pt x="1170" y="1684"/>
                    <a:pt x="1170" y="1684"/>
                  </a:cubicBezTo>
                  <a:cubicBezTo>
                    <a:pt x="1170" y="1684"/>
                    <a:pt x="1938" y="932"/>
                    <a:pt x="2055" y="698"/>
                  </a:cubicBezTo>
                  <a:cubicBezTo>
                    <a:pt x="2172" y="464"/>
                    <a:pt x="2156" y="113"/>
                    <a:pt x="1989" y="13"/>
                  </a:cubicBezTo>
                  <a:cubicBezTo>
                    <a:pt x="1976" y="5"/>
                    <a:pt x="1959" y="1"/>
                    <a:pt x="193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7043610" y="2053070"/>
              <a:ext cx="529242" cy="499435"/>
            </a:xfrm>
            <a:custGeom>
              <a:rect b="b" l="l" r="r" t="t"/>
              <a:pathLst>
                <a:path extrusionOk="0" h="15583" w="16513">
                  <a:moveTo>
                    <a:pt x="2607" y="1"/>
                  </a:moveTo>
                  <a:cubicBezTo>
                    <a:pt x="1554" y="1822"/>
                    <a:pt x="1170" y="2808"/>
                    <a:pt x="0" y="3727"/>
                  </a:cubicBezTo>
                  <a:cubicBezTo>
                    <a:pt x="0" y="3727"/>
                    <a:pt x="10410" y="15005"/>
                    <a:pt x="12582" y="15506"/>
                  </a:cubicBezTo>
                  <a:cubicBezTo>
                    <a:pt x="12815" y="15558"/>
                    <a:pt x="13039" y="15583"/>
                    <a:pt x="13254" y="15583"/>
                  </a:cubicBezTo>
                  <a:cubicBezTo>
                    <a:pt x="15318" y="15583"/>
                    <a:pt x="16512" y="13306"/>
                    <a:pt x="16391" y="11112"/>
                  </a:cubicBezTo>
                  <a:cubicBezTo>
                    <a:pt x="16258" y="8672"/>
                    <a:pt x="2607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6953646" y="1994707"/>
              <a:ext cx="125315" cy="122175"/>
            </a:xfrm>
            <a:custGeom>
              <a:rect b="b" l="l" r="r" t="t"/>
              <a:pathLst>
                <a:path extrusionOk="0" h="3812" w="3910">
                  <a:moveTo>
                    <a:pt x="3191" y="0"/>
                  </a:moveTo>
                  <a:cubicBezTo>
                    <a:pt x="3074" y="0"/>
                    <a:pt x="1671" y="535"/>
                    <a:pt x="1454" y="619"/>
                  </a:cubicBezTo>
                  <a:cubicBezTo>
                    <a:pt x="1253" y="702"/>
                    <a:pt x="0" y="1755"/>
                    <a:pt x="84" y="1939"/>
                  </a:cubicBezTo>
                  <a:cubicBezTo>
                    <a:pt x="217" y="2139"/>
                    <a:pt x="368" y="2323"/>
                    <a:pt x="535" y="2473"/>
                  </a:cubicBezTo>
                  <a:cubicBezTo>
                    <a:pt x="585" y="2690"/>
                    <a:pt x="668" y="2908"/>
                    <a:pt x="769" y="3108"/>
                  </a:cubicBezTo>
                  <a:cubicBezTo>
                    <a:pt x="869" y="3175"/>
                    <a:pt x="986" y="3242"/>
                    <a:pt x="1120" y="3259"/>
                  </a:cubicBezTo>
                  <a:cubicBezTo>
                    <a:pt x="1203" y="3409"/>
                    <a:pt x="1287" y="3559"/>
                    <a:pt x="1387" y="3693"/>
                  </a:cubicBezTo>
                  <a:cubicBezTo>
                    <a:pt x="1466" y="3772"/>
                    <a:pt x="1610" y="3812"/>
                    <a:pt x="1793" y="3812"/>
                  </a:cubicBezTo>
                  <a:cubicBezTo>
                    <a:pt x="2271" y="3812"/>
                    <a:pt x="3015" y="3538"/>
                    <a:pt x="3559" y="2958"/>
                  </a:cubicBezTo>
                  <a:cubicBezTo>
                    <a:pt x="3676" y="2824"/>
                    <a:pt x="3709" y="2640"/>
                    <a:pt x="3609" y="2490"/>
                  </a:cubicBezTo>
                  <a:cubicBezTo>
                    <a:pt x="3592" y="2440"/>
                    <a:pt x="3576" y="2406"/>
                    <a:pt x="3559" y="2373"/>
                  </a:cubicBezTo>
                  <a:cubicBezTo>
                    <a:pt x="3509" y="2289"/>
                    <a:pt x="3442" y="2223"/>
                    <a:pt x="3375" y="2156"/>
                  </a:cubicBezTo>
                  <a:cubicBezTo>
                    <a:pt x="3392" y="2139"/>
                    <a:pt x="3910" y="1855"/>
                    <a:pt x="3893" y="1621"/>
                  </a:cubicBezTo>
                  <a:cubicBezTo>
                    <a:pt x="3876" y="1387"/>
                    <a:pt x="3509" y="936"/>
                    <a:pt x="3509" y="936"/>
                  </a:cubicBezTo>
                  <a:cubicBezTo>
                    <a:pt x="3676" y="853"/>
                    <a:pt x="3743" y="652"/>
                    <a:pt x="3676" y="468"/>
                  </a:cubicBezTo>
                  <a:cubicBezTo>
                    <a:pt x="3659" y="452"/>
                    <a:pt x="3659" y="418"/>
                    <a:pt x="3643" y="401"/>
                  </a:cubicBezTo>
                  <a:cubicBezTo>
                    <a:pt x="3559" y="218"/>
                    <a:pt x="3392" y="67"/>
                    <a:pt x="319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6988452" y="2007559"/>
              <a:ext cx="85157" cy="57337"/>
            </a:xfrm>
            <a:custGeom>
              <a:rect b="b" l="l" r="r" t="t"/>
              <a:pathLst>
                <a:path extrusionOk="0" h="1789" w="2657">
                  <a:moveTo>
                    <a:pt x="2557" y="0"/>
                  </a:moveTo>
                  <a:cubicBezTo>
                    <a:pt x="2089" y="167"/>
                    <a:pt x="1153" y="518"/>
                    <a:pt x="902" y="719"/>
                  </a:cubicBezTo>
                  <a:cubicBezTo>
                    <a:pt x="568" y="1053"/>
                    <a:pt x="268" y="1404"/>
                    <a:pt x="0" y="1788"/>
                  </a:cubicBezTo>
                  <a:cubicBezTo>
                    <a:pt x="334" y="1504"/>
                    <a:pt x="685" y="1237"/>
                    <a:pt x="1036" y="970"/>
                  </a:cubicBezTo>
                  <a:cubicBezTo>
                    <a:pt x="1487" y="802"/>
                    <a:pt x="1955" y="652"/>
                    <a:pt x="2423" y="535"/>
                  </a:cubicBezTo>
                  <a:cubicBezTo>
                    <a:pt x="2590" y="452"/>
                    <a:pt x="2657" y="251"/>
                    <a:pt x="2590" y="67"/>
                  </a:cubicBezTo>
                  <a:cubicBezTo>
                    <a:pt x="2573" y="51"/>
                    <a:pt x="2573" y="17"/>
                    <a:pt x="255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7017906" y="2063775"/>
              <a:ext cx="49838" cy="19999"/>
            </a:xfrm>
            <a:custGeom>
              <a:rect b="b" l="l" r="r" t="t"/>
              <a:pathLst>
                <a:path extrusionOk="0" h="624" w="1555">
                  <a:moveTo>
                    <a:pt x="1370" y="1"/>
                  </a:moveTo>
                  <a:lnTo>
                    <a:pt x="0" y="586"/>
                  </a:lnTo>
                  <a:cubicBezTo>
                    <a:pt x="142" y="611"/>
                    <a:pt x="284" y="623"/>
                    <a:pt x="426" y="623"/>
                  </a:cubicBezTo>
                  <a:cubicBezTo>
                    <a:pt x="568" y="623"/>
                    <a:pt x="710" y="611"/>
                    <a:pt x="852" y="586"/>
                  </a:cubicBezTo>
                  <a:cubicBezTo>
                    <a:pt x="1086" y="485"/>
                    <a:pt x="1320" y="352"/>
                    <a:pt x="1554" y="218"/>
                  </a:cubicBezTo>
                  <a:cubicBezTo>
                    <a:pt x="1504" y="134"/>
                    <a:pt x="1437" y="68"/>
                    <a:pt x="13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6759775" y="1304959"/>
              <a:ext cx="648532" cy="2417339"/>
            </a:xfrm>
            <a:custGeom>
              <a:rect b="b" l="l" r="r" t="t"/>
              <a:pathLst>
                <a:path extrusionOk="0" h="75424" w="20235">
                  <a:moveTo>
                    <a:pt x="18814" y="1"/>
                  </a:moveTo>
                  <a:lnTo>
                    <a:pt x="18814" y="5982"/>
                  </a:lnTo>
                  <a:cubicBezTo>
                    <a:pt x="18814" y="8522"/>
                    <a:pt x="17294" y="10795"/>
                    <a:pt x="14955" y="11764"/>
                  </a:cubicBezTo>
                  <a:cubicBezTo>
                    <a:pt x="10443" y="13618"/>
                    <a:pt x="7486" y="18013"/>
                    <a:pt x="7486" y="22892"/>
                  </a:cubicBezTo>
                  <a:lnTo>
                    <a:pt x="7486" y="48272"/>
                  </a:lnTo>
                  <a:cubicBezTo>
                    <a:pt x="7486" y="48865"/>
                    <a:pt x="7043" y="49161"/>
                    <a:pt x="6600" y="49161"/>
                  </a:cubicBezTo>
                  <a:cubicBezTo>
                    <a:pt x="6158" y="49161"/>
                    <a:pt x="5715" y="48865"/>
                    <a:pt x="5715" y="48272"/>
                  </a:cubicBezTo>
                  <a:lnTo>
                    <a:pt x="5715" y="43777"/>
                  </a:lnTo>
                  <a:cubicBezTo>
                    <a:pt x="5715" y="42190"/>
                    <a:pt x="4428" y="40920"/>
                    <a:pt x="2858" y="40920"/>
                  </a:cubicBezTo>
                  <a:cubicBezTo>
                    <a:pt x="1287" y="40920"/>
                    <a:pt x="1" y="42190"/>
                    <a:pt x="1" y="43777"/>
                  </a:cubicBezTo>
                  <a:lnTo>
                    <a:pt x="1" y="75423"/>
                  </a:lnTo>
                  <a:lnTo>
                    <a:pt x="1404" y="75423"/>
                  </a:lnTo>
                  <a:lnTo>
                    <a:pt x="1404" y="43777"/>
                  </a:lnTo>
                  <a:cubicBezTo>
                    <a:pt x="1404" y="42975"/>
                    <a:pt x="2056" y="42324"/>
                    <a:pt x="2858" y="42324"/>
                  </a:cubicBezTo>
                  <a:cubicBezTo>
                    <a:pt x="3660" y="42324"/>
                    <a:pt x="4311" y="42975"/>
                    <a:pt x="4311" y="43777"/>
                  </a:cubicBezTo>
                  <a:lnTo>
                    <a:pt x="4311" y="48272"/>
                  </a:lnTo>
                  <a:cubicBezTo>
                    <a:pt x="4311" y="49542"/>
                    <a:pt x="5331" y="50561"/>
                    <a:pt x="6600" y="50561"/>
                  </a:cubicBezTo>
                  <a:cubicBezTo>
                    <a:pt x="7870" y="50561"/>
                    <a:pt x="8906" y="49542"/>
                    <a:pt x="8906" y="48272"/>
                  </a:cubicBezTo>
                  <a:lnTo>
                    <a:pt x="8906" y="22875"/>
                  </a:lnTo>
                  <a:cubicBezTo>
                    <a:pt x="8906" y="18581"/>
                    <a:pt x="11496" y="14704"/>
                    <a:pt x="15489" y="13067"/>
                  </a:cubicBezTo>
                  <a:cubicBezTo>
                    <a:pt x="18363" y="11881"/>
                    <a:pt x="20235" y="9090"/>
                    <a:pt x="20218" y="5982"/>
                  </a:cubicBezTo>
                  <a:lnTo>
                    <a:pt x="2021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7346162" y="829850"/>
              <a:ext cx="41280" cy="110476"/>
            </a:xfrm>
            <a:custGeom>
              <a:rect b="b" l="l" r="r" t="t"/>
              <a:pathLst>
                <a:path extrusionOk="0" h="3447" w="1288">
                  <a:moveTo>
                    <a:pt x="644" y="0"/>
                  </a:moveTo>
                  <a:cubicBezTo>
                    <a:pt x="322" y="0"/>
                    <a:pt x="0" y="213"/>
                    <a:pt x="0" y="639"/>
                  </a:cubicBezTo>
                  <a:lnTo>
                    <a:pt x="0" y="2811"/>
                  </a:lnTo>
                  <a:cubicBezTo>
                    <a:pt x="0" y="3162"/>
                    <a:pt x="285" y="3446"/>
                    <a:pt x="635" y="3446"/>
                  </a:cubicBezTo>
                  <a:cubicBezTo>
                    <a:pt x="1003" y="3446"/>
                    <a:pt x="1287" y="3162"/>
                    <a:pt x="1287" y="2811"/>
                  </a:cubicBezTo>
                  <a:lnTo>
                    <a:pt x="1287" y="639"/>
                  </a:lnTo>
                  <a:cubicBezTo>
                    <a:pt x="1287" y="213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7207994" y="909238"/>
              <a:ext cx="318128" cy="420400"/>
            </a:xfrm>
            <a:custGeom>
              <a:rect b="b" l="l" r="r" t="t"/>
              <a:pathLst>
                <a:path extrusionOk="0" h="13117" w="9926">
                  <a:moveTo>
                    <a:pt x="2474" y="0"/>
                  </a:moveTo>
                  <a:cubicBezTo>
                    <a:pt x="1103" y="0"/>
                    <a:pt x="1" y="1103"/>
                    <a:pt x="1" y="2473"/>
                  </a:cubicBezTo>
                  <a:lnTo>
                    <a:pt x="1" y="10644"/>
                  </a:lnTo>
                  <a:cubicBezTo>
                    <a:pt x="1" y="12014"/>
                    <a:pt x="1103" y="13116"/>
                    <a:pt x="2474" y="13116"/>
                  </a:cubicBezTo>
                  <a:lnTo>
                    <a:pt x="7453" y="13116"/>
                  </a:lnTo>
                  <a:cubicBezTo>
                    <a:pt x="8823" y="13116"/>
                    <a:pt x="9926" y="12014"/>
                    <a:pt x="9926" y="10644"/>
                  </a:cubicBezTo>
                  <a:lnTo>
                    <a:pt x="9926" y="2473"/>
                  </a:lnTo>
                  <a:cubicBezTo>
                    <a:pt x="9926" y="1103"/>
                    <a:pt x="8823" y="0"/>
                    <a:pt x="745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7269594" y="969748"/>
              <a:ext cx="194960" cy="303674"/>
            </a:xfrm>
            <a:custGeom>
              <a:rect b="b" l="l" r="r" t="t"/>
              <a:pathLst>
                <a:path extrusionOk="0" h="9475" w="6083">
                  <a:moveTo>
                    <a:pt x="802" y="0"/>
                  </a:moveTo>
                  <a:cubicBezTo>
                    <a:pt x="368" y="0"/>
                    <a:pt x="0" y="351"/>
                    <a:pt x="0" y="786"/>
                  </a:cubicBezTo>
                  <a:lnTo>
                    <a:pt x="0" y="8689"/>
                  </a:lnTo>
                  <a:cubicBezTo>
                    <a:pt x="0" y="9123"/>
                    <a:pt x="368" y="9474"/>
                    <a:pt x="802" y="9474"/>
                  </a:cubicBezTo>
                  <a:lnTo>
                    <a:pt x="5297" y="9474"/>
                  </a:lnTo>
                  <a:cubicBezTo>
                    <a:pt x="5731" y="9474"/>
                    <a:pt x="6082" y="9123"/>
                    <a:pt x="6082" y="8689"/>
                  </a:cubicBezTo>
                  <a:lnTo>
                    <a:pt x="6082" y="786"/>
                  </a:lnTo>
                  <a:cubicBezTo>
                    <a:pt x="6082" y="351"/>
                    <a:pt x="5731" y="0"/>
                    <a:pt x="5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7297446" y="1117018"/>
              <a:ext cx="142462" cy="28396"/>
            </a:xfrm>
            <a:custGeom>
              <a:rect b="b" l="l" r="r" t="t"/>
              <a:pathLst>
                <a:path extrusionOk="0" h="886" w="4445">
                  <a:moveTo>
                    <a:pt x="602" y="0"/>
                  </a:moveTo>
                  <a:cubicBezTo>
                    <a:pt x="0" y="0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0"/>
                    <a:pt x="384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7302253" y="1117018"/>
              <a:ext cx="132847" cy="28396"/>
            </a:xfrm>
            <a:custGeom>
              <a:rect b="b" l="l" r="r" t="t"/>
              <a:pathLst>
                <a:path extrusionOk="0" h="886" w="4145">
                  <a:moveTo>
                    <a:pt x="0" y="0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7297446" y="1163586"/>
              <a:ext cx="142462" cy="28428"/>
            </a:xfrm>
            <a:custGeom>
              <a:rect b="b" l="l" r="r" t="t"/>
              <a:pathLst>
                <a:path extrusionOk="0" h="887" w="4445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7302253" y="1163586"/>
              <a:ext cx="132847" cy="28428"/>
            </a:xfrm>
            <a:custGeom>
              <a:rect b="b" l="l" r="r" t="t"/>
              <a:pathLst>
                <a:path extrusionOk="0" h="887" w="4145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7297446" y="1209642"/>
              <a:ext cx="142462" cy="28428"/>
            </a:xfrm>
            <a:custGeom>
              <a:rect b="b" l="l" r="r" t="t"/>
              <a:pathLst>
                <a:path extrusionOk="0" h="887" w="4445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7302253" y="1209642"/>
              <a:ext cx="132847" cy="28428"/>
            </a:xfrm>
            <a:custGeom>
              <a:rect b="b" l="l" r="r" t="t"/>
              <a:pathLst>
                <a:path extrusionOk="0" h="887" w="4145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7744031" y="1376078"/>
              <a:ext cx="1186203" cy="1043612"/>
            </a:xfrm>
            <a:custGeom>
              <a:rect b="b" l="l" r="r" t="t"/>
              <a:pathLst>
                <a:path extrusionOk="0" h="32562" w="37011">
                  <a:moveTo>
                    <a:pt x="7061" y="1"/>
                  </a:moveTo>
                  <a:cubicBezTo>
                    <a:pt x="5217" y="1"/>
                    <a:pt x="3534" y="929"/>
                    <a:pt x="2173" y="2193"/>
                  </a:cubicBezTo>
                  <a:cubicBezTo>
                    <a:pt x="469" y="3780"/>
                    <a:pt x="419" y="5652"/>
                    <a:pt x="352" y="7957"/>
                  </a:cubicBezTo>
                  <a:cubicBezTo>
                    <a:pt x="1" y="20305"/>
                    <a:pt x="9107" y="30898"/>
                    <a:pt x="21388" y="32402"/>
                  </a:cubicBezTo>
                  <a:cubicBezTo>
                    <a:pt x="22226" y="32505"/>
                    <a:pt x="23078" y="32561"/>
                    <a:pt x="23929" y="32561"/>
                  </a:cubicBezTo>
                  <a:cubicBezTo>
                    <a:pt x="26793" y="32561"/>
                    <a:pt x="29654" y="31927"/>
                    <a:pt x="31998" y="30330"/>
                  </a:cubicBezTo>
                  <a:cubicBezTo>
                    <a:pt x="35056" y="28258"/>
                    <a:pt x="37010" y="24365"/>
                    <a:pt x="36091" y="20789"/>
                  </a:cubicBezTo>
                  <a:cubicBezTo>
                    <a:pt x="35256" y="17598"/>
                    <a:pt x="32533" y="15459"/>
                    <a:pt x="29575" y="13772"/>
                  </a:cubicBezTo>
                  <a:cubicBezTo>
                    <a:pt x="28756" y="13304"/>
                    <a:pt x="27921" y="12870"/>
                    <a:pt x="27102" y="12452"/>
                  </a:cubicBezTo>
                  <a:cubicBezTo>
                    <a:pt x="23543" y="10664"/>
                    <a:pt x="19149" y="9177"/>
                    <a:pt x="16208" y="6520"/>
                  </a:cubicBezTo>
                  <a:cubicBezTo>
                    <a:pt x="13752" y="4298"/>
                    <a:pt x="11647" y="873"/>
                    <a:pt x="8205" y="121"/>
                  </a:cubicBezTo>
                  <a:cubicBezTo>
                    <a:pt x="7818" y="39"/>
                    <a:pt x="7436" y="1"/>
                    <a:pt x="706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7806176" y="1452229"/>
              <a:ext cx="861664" cy="841441"/>
            </a:xfrm>
            <a:custGeom>
              <a:rect b="b" l="l" r="r" t="t"/>
              <a:pathLst>
                <a:path extrusionOk="0" h="26254" w="26885">
                  <a:moveTo>
                    <a:pt x="1253" y="1"/>
                  </a:moveTo>
                  <a:cubicBezTo>
                    <a:pt x="1253" y="1"/>
                    <a:pt x="0" y="4796"/>
                    <a:pt x="384" y="10009"/>
                  </a:cubicBezTo>
                  <a:cubicBezTo>
                    <a:pt x="585" y="12632"/>
                    <a:pt x="3776" y="20970"/>
                    <a:pt x="10961" y="24362"/>
                  </a:cubicBezTo>
                  <a:cubicBezTo>
                    <a:pt x="13611" y="25622"/>
                    <a:pt x="16299" y="26254"/>
                    <a:pt x="18669" y="26254"/>
                  </a:cubicBezTo>
                  <a:cubicBezTo>
                    <a:pt x="22709" y="26254"/>
                    <a:pt x="25822" y="24416"/>
                    <a:pt x="26233" y="20719"/>
                  </a:cubicBezTo>
                  <a:cubicBezTo>
                    <a:pt x="26884" y="14838"/>
                    <a:pt x="21003" y="14838"/>
                    <a:pt x="16308" y="13017"/>
                  </a:cubicBezTo>
                  <a:cubicBezTo>
                    <a:pt x="11613" y="11195"/>
                    <a:pt x="10309" y="8839"/>
                    <a:pt x="9524" y="5966"/>
                  </a:cubicBezTo>
                  <a:cubicBezTo>
                    <a:pt x="8739" y="3108"/>
                    <a:pt x="6132" y="1788"/>
                    <a:pt x="4177" y="1538"/>
                  </a:cubicBezTo>
                  <a:cubicBezTo>
                    <a:pt x="3041" y="1404"/>
                    <a:pt x="2005" y="853"/>
                    <a:pt x="1253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7363309" y="4662613"/>
              <a:ext cx="539273" cy="184768"/>
            </a:xfrm>
            <a:custGeom>
              <a:rect b="b" l="l" r="r" t="t"/>
              <a:pathLst>
                <a:path extrusionOk="0" h="5765" w="16826">
                  <a:moveTo>
                    <a:pt x="8020" y="0"/>
                  </a:moveTo>
                  <a:cubicBezTo>
                    <a:pt x="8020" y="0"/>
                    <a:pt x="7402" y="1404"/>
                    <a:pt x="6767" y="1821"/>
                  </a:cubicBezTo>
                  <a:cubicBezTo>
                    <a:pt x="6149" y="2222"/>
                    <a:pt x="3442" y="3108"/>
                    <a:pt x="1938" y="3743"/>
                  </a:cubicBezTo>
                  <a:cubicBezTo>
                    <a:pt x="1070" y="4094"/>
                    <a:pt x="0" y="5197"/>
                    <a:pt x="0" y="5765"/>
                  </a:cubicBezTo>
                  <a:lnTo>
                    <a:pt x="16826" y="5765"/>
                  </a:lnTo>
                  <a:lnTo>
                    <a:pt x="16291" y="2072"/>
                  </a:lnTo>
                  <a:lnTo>
                    <a:pt x="80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7337060" y="4720976"/>
              <a:ext cx="638372" cy="145154"/>
            </a:xfrm>
            <a:custGeom>
              <a:rect b="b" l="l" r="r" t="t"/>
              <a:pathLst>
                <a:path extrusionOk="0" h="4529" w="19918">
                  <a:moveTo>
                    <a:pt x="6650" y="0"/>
                  </a:moveTo>
                  <a:cubicBezTo>
                    <a:pt x="5715" y="518"/>
                    <a:pt x="2807" y="1822"/>
                    <a:pt x="1454" y="2707"/>
                  </a:cubicBezTo>
                  <a:cubicBezTo>
                    <a:pt x="101" y="3593"/>
                    <a:pt x="0" y="4528"/>
                    <a:pt x="0" y="4528"/>
                  </a:cubicBezTo>
                  <a:lnTo>
                    <a:pt x="19115" y="4528"/>
                  </a:lnTo>
                  <a:cubicBezTo>
                    <a:pt x="19917" y="4528"/>
                    <a:pt x="19917" y="3325"/>
                    <a:pt x="19115" y="3325"/>
                  </a:cubicBezTo>
                  <a:lnTo>
                    <a:pt x="8472" y="3325"/>
                  </a:lnTo>
                  <a:cubicBezTo>
                    <a:pt x="8472" y="3325"/>
                    <a:pt x="8004" y="1187"/>
                    <a:pt x="66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7392218" y="2840795"/>
              <a:ext cx="534466" cy="1948223"/>
            </a:xfrm>
            <a:custGeom>
              <a:rect b="b" l="l" r="r" t="t"/>
              <a:pathLst>
                <a:path extrusionOk="0" h="60787" w="16676">
                  <a:moveTo>
                    <a:pt x="0" y="1"/>
                  </a:moveTo>
                  <a:cubicBezTo>
                    <a:pt x="0" y="68"/>
                    <a:pt x="218" y="2056"/>
                    <a:pt x="552" y="5264"/>
                  </a:cubicBezTo>
                  <a:cubicBezTo>
                    <a:pt x="2039" y="19399"/>
                    <a:pt x="6049" y="57144"/>
                    <a:pt x="6049" y="57144"/>
                  </a:cubicBezTo>
                  <a:lnTo>
                    <a:pt x="16676" y="60786"/>
                  </a:lnTo>
                  <a:lnTo>
                    <a:pt x="12081" y="5264"/>
                  </a:lnTo>
                  <a:lnTo>
                    <a:pt x="11663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8034307" y="4578546"/>
              <a:ext cx="523216" cy="260278"/>
            </a:xfrm>
            <a:custGeom>
              <a:rect b="b" l="l" r="r" t="t"/>
              <a:pathLst>
                <a:path extrusionOk="0" h="8121" w="16325">
                  <a:moveTo>
                    <a:pt x="14420" y="0"/>
                  </a:moveTo>
                  <a:lnTo>
                    <a:pt x="5698" y="451"/>
                  </a:lnTo>
                  <a:cubicBezTo>
                    <a:pt x="5698" y="451"/>
                    <a:pt x="5631" y="1938"/>
                    <a:pt x="5196" y="2506"/>
                  </a:cubicBezTo>
                  <a:cubicBezTo>
                    <a:pt x="4745" y="3058"/>
                    <a:pt x="2490" y="4662"/>
                    <a:pt x="1287" y="5681"/>
                  </a:cubicBezTo>
                  <a:cubicBezTo>
                    <a:pt x="602" y="6249"/>
                    <a:pt x="0" y="7586"/>
                    <a:pt x="217" y="8120"/>
                  </a:cubicBezTo>
                  <a:lnTo>
                    <a:pt x="16324" y="3292"/>
                  </a:lnTo>
                  <a:lnTo>
                    <a:pt x="144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8014469" y="4650658"/>
              <a:ext cx="611065" cy="212780"/>
            </a:xfrm>
            <a:custGeom>
              <a:rect b="b" l="l" r="r" t="t"/>
              <a:pathLst>
                <a:path extrusionOk="0" h="6639" w="19066">
                  <a:moveTo>
                    <a:pt x="18297" y="1"/>
                  </a:moveTo>
                  <a:cubicBezTo>
                    <a:pt x="18241" y="1"/>
                    <a:pt x="18185" y="8"/>
                    <a:pt x="18130" y="22"/>
                  </a:cubicBezTo>
                  <a:lnTo>
                    <a:pt x="7937" y="3097"/>
                  </a:lnTo>
                  <a:cubicBezTo>
                    <a:pt x="7937" y="3097"/>
                    <a:pt x="6668" y="1242"/>
                    <a:pt x="4913" y="524"/>
                  </a:cubicBezTo>
                  <a:cubicBezTo>
                    <a:pt x="4211" y="1276"/>
                    <a:pt x="1922" y="3314"/>
                    <a:pt x="953" y="4534"/>
                  </a:cubicBezTo>
                  <a:cubicBezTo>
                    <a:pt x="1" y="5737"/>
                    <a:pt x="251" y="6639"/>
                    <a:pt x="251" y="6639"/>
                  </a:cubicBezTo>
                  <a:lnTo>
                    <a:pt x="18581" y="1142"/>
                  </a:lnTo>
                  <a:cubicBezTo>
                    <a:pt x="18898" y="1058"/>
                    <a:pt x="19065" y="707"/>
                    <a:pt x="18932" y="407"/>
                  </a:cubicBezTo>
                  <a:cubicBezTo>
                    <a:pt x="18821" y="158"/>
                    <a:pt x="18562" y="1"/>
                    <a:pt x="182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7671758" y="2891145"/>
              <a:ext cx="873971" cy="1734001"/>
            </a:xfrm>
            <a:custGeom>
              <a:rect b="b" l="l" r="r" t="t"/>
              <a:pathLst>
                <a:path extrusionOk="0" h="54103" w="27269">
                  <a:moveTo>
                    <a:pt x="0" y="0"/>
                  </a:moveTo>
                  <a:cubicBezTo>
                    <a:pt x="0" y="67"/>
                    <a:pt x="16174" y="53718"/>
                    <a:pt x="16174" y="53718"/>
                  </a:cubicBezTo>
                  <a:lnTo>
                    <a:pt x="27269" y="54103"/>
                  </a:lnTo>
                  <a:lnTo>
                    <a:pt x="1168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7359014" y="1837790"/>
              <a:ext cx="932367" cy="1071592"/>
            </a:xfrm>
            <a:custGeom>
              <a:rect b="b" l="l" r="r" t="t"/>
              <a:pathLst>
                <a:path extrusionOk="0" h="33435" w="29091">
                  <a:moveTo>
                    <a:pt x="12462" y="0"/>
                  </a:moveTo>
                  <a:cubicBezTo>
                    <a:pt x="11433" y="0"/>
                    <a:pt x="9041" y="347"/>
                    <a:pt x="8355" y="870"/>
                  </a:cubicBezTo>
                  <a:cubicBezTo>
                    <a:pt x="7285" y="1672"/>
                    <a:pt x="585" y="22708"/>
                    <a:pt x="0" y="33435"/>
                  </a:cubicBezTo>
                  <a:lnTo>
                    <a:pt x="23326" y="33435"/>
                  </a:lnTo>
                  <a:lnTo>
                    <a:pt x="20702" y="24646"/>
                  </a:lnTo>
                  <a:cubicBezTo>
                    <a:pt x="20702" y="24646"/>
                    <a:pt x="29090" y="8673"/>
                    <a:pt x="28338" y="6383"/>
                  </a:cubicBezTo>
                  <a:cubicBezTo>
                    <a:pt x="27469" y="3677"/>
                    <a:pt x="24846" y="3008"/>
                    <a:pt x="22607" y="2106"/>
                  </a:cubicBezTo>
                  <a:cubicBezTo>
                    <a:pt x="22290" y="1989"/>
                    <a:pt x="21972" y="1855"/>
                    <a:pt x="21672" y="1705"/>
                  </a:cubicBezTo>
                  <a:cubicBezTo>
                    <a:pt x="19115" y="1137"/>
                    <a:pt x="13785" y="101"/>
                    <a:pt x="13635" y="51"/>
                  </a:cubicBezTo>
                  <a:cubicBezTo>
                    <a:pt x="13635" y="51"/>
                    <a:pt x="13167" y="1"/>
                    <a:pt x="12532" y="1"/>
                  </a:cubicBezTo>
                  <a:cubicBezTo>
                    <a:pt x="12509" y="0"/>
                    <a:pt x="12486" y="0"/>
                    <a:pt x="1246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7791176" y="2640514"/>
              <a:ext cx="176211" cy="196691"/>
            </a:xfrm>
            <a:custGeom>
              <a:rect b="b" l="l" r="r" t="t"/>
              <a:pathLst>
                <a:path extrusionOk="0" h="6137" w="5498">
                  <a:moveTo>
                    <a:pt x="5247" y="1"/>
                  </a:moveTo>
                  <a:lnTo>
                    <a:pt x="0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5" y="6033"/>
                  </a:cubicBezTo>
                  <a:cubicBezTo>
                    <a:pt x="2296" y="6105"/>
                    <a:pt x="2582" y="6137"/>
                    <a:pt x="2857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497" y="3810"/>
                    <a:pt x="5264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7445228" y="2642662"/>
              <a:ext cx="176756" cy="196691"/>
            </a:xfrm>
            <a:custGeom>
              <a:rect b="b" l="l" r="r" t="t"/>
              <a:pathLst>
                <a:path extrusionOk="0" h="6137" w="5515">
                  <a:moveTo>
                    <a:pt x="5247" y="1"/>
                  </a:moveTo>
                  <a:lnTo>
                    <a:pt x="1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6" y="6032"/>
                  </a:cubicBezTo>
                  <a:cubicBezTo>
                    <a:pt x="2296" y="6104"/>
                    <a:pt x="2582" y="6137"/>
                    <a:pt x="2858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514" y="3810"/>
                    <a:pt x="5280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7760633" y="1837790"/>
              <a:ext cx="322968" cy="240888"/>
            </a:xfrm>
            <a:custGeom>
              <a:rect b="b" l="l" r="r" t="t"/>
              <a:pathLst>
                <a:path extrusionOk="0" h="7516" w="10077">
                  <a:moveTo>
                    <a:pt x="1" y="1"/>
                  </a:moveTo>
                  <a:cubicBezTo>
                    <a:pt x="101" y="2240"/>
                    <a:pt x="419" y="6701"/>
                    <a:pt x="1555" y="7503"/>
                  </a:cubicBezTo>
                  <a:cubicBezTo>
                    <a:pt x="1628" y="7511"/>
                    <a:pt x="1704" y="7515"/>
                    <a:pt x="1783" y="7515"/>
                  </a:cubicBezTo>
                  <a:cubicBezTo>
                    <a:pt x="3939" y="7515"/>
                    <a:pt x="8174" y="4492"/>
                    <a:pt x="10076" y="2106"/>
                  </a:cubicBezTo>
                  <a:cubicBezTo>
                    <a:pt x="9759" y="1989"/>
                    <a:pt x="9441" y="1855"/>
                    <a:pt x="9141" y="1705"/>
                  </a:cubicBezTo>
                  <a:cubicBezTo>
                    <a:pt x="6584" y="1137"/>
                    <a:pt x="1254" y="101"/>
                    <a:pt x="1104" y="51"/>
                  </a:cubicBezTo>
                  <a:cubicBezTo>
                    <a:pt x="1104" y="51"/>
                    <a:pt x="63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7770824" y="1452229"/>
              <a:ext cx="330435" cy="591771"/>
            </a:xfrm>
            <a:custGeom>
              <a:rect b="b" l="l" r="r" t="t"/>
              <a:pathLst>
                <a:path extrusionOk="0" h="18464" w="10310">
                  <a:moveTo>
                    <a:pt x="2356" y="1"/>
                  </a:moveTo>
                  <a:cubicBezTo>
                    <a:pt x="1939" y="301"/>
                    <a:pt x="1571" y="886"/>
                    <a:pt x="1270" y="2139"/>
                  </a:cubicBezTo>
                  <a:cubicBezTo>
                    <a:pt x="853" y="4445"/>
                    <a:pt x="151" y="3743"/>
                    <a:pt x="51" y="4295"/>
                  </a:cubicBezTo>
                  <a:cubicBezTo>
                    <a:pt x="0" y="4529"/>
                    <a:pt x="619" y="4729"/>
                    <a:pt x="485" y="5414"/>
                  </a:cubicBezTo>
                  <a:cubicBezTo>
                    <a:pt x="335" y="6133"/>
                    <a:pt x="218" y="7252"/>
                    <a:pt x="418" y="7520"/>
                  </a:cubicBezTo>
                  <a:cubicBezTo>
                    <a:pt x="719" y="7921"/>
                    <a:pt x="1504" y="8171"/>
                    <a:pt x="2557" y="8205"/>
                  </a:cubicBezTo>
                  <a:cubicBezTo>
                    <a:pt x="2674" y="8221"/>
                    <a:pt x="2791" y="8221"/>
                    <a:pt x="2874" y="8238"/>
                  </a:cubicBezTo>
                  <a:cubicBezTo>
                    <a:pt x="3626" y="8338"/>
                    <a:pt x="3325" y="9992"/>
                    <a:pt x="3292" y="10260"/>
                  </a:cubicBezTo>
                  <a:cubicBezTo>
                    <a:pt x="3192" y="10878"/>
                    <a:pt x="2858" y="11446"/>
                    <a:pt x="2356" y="11814"/>
                  </a:cubicBezTo>
                  <a:cubicBezTo>
                    <a:pt x="2010" y="12052"/>
                    <a:pt x="1357" y="12086"/>
                    <a:pt x="1012" y="12086"/>
                  </a:cubicBezTo>
                  <a:cubicBezTo>
                    <a:pt x="874" y="12086"/>
                    <a:pt x="786" y="12081"/>
                    <a:pt x="786" y="12081"/>
                  </a:cubicBezTo>
                  <a:lnTo>
                    <a:pt x="786" y="12081"/>
                  </a:lnTo>
                  <a:cubicBezTo>
                    <a:pt x="786" y="12081"/>
                    <a:pt x="752" y="17946"/>
                    <a:pt x="1805" y="18464"/>
                  </a:cubicBezTo>
                  <a:cubicBezTo>
                    <a:pt x="3476" y="18180"/>
                    <a:pt x="7619" y="15506"/>
                    <a:pt x="9056" y="13869"/>
                  </a:cubicBezTo>
                  <a:cubicBezTo>
                    <a:pt x="7987" y="13234"/>
                    <a:pt x="7001" y="12365"/>
                    <a:pt x="6868" y="11195"/>
                  </a:cubicBezTo>
                  <a:cubicBezTo>
                    <a:pt x="6734" y="10009"/>
                    <a:pt x="7954" y="6032"/>
                    <a:pt x="7954" y="6032"/>
                  </a:cubicBezTo>
                  <a:cubicBezTo>
                    <a:pt x="7954" y="6032"/>
                    <a:pt x="8090" y="6159"/>
                    <a:pt x="8389" y="6159"/>
                  </a:cubicBezTo>
                  <a:cubicBezTo>
                    <a:pt x="8495" y="6159"/>
                    <a:pt x="8623" y="6143"/>
                    <a:pt x="8772" y="6099"/>
                  </a:cubicBezTo>
                  <a:cubicBezTo>
                    <a:pt x="9340" y="5949"/>
                    <a:pt x="10310" y="3660"/>
                    <a:pt x="9524" y="3276"/>
                  </a:cubicBezTo>
                  <a:cubicBezTo>
                    <a:pt x="9358" y="3193"/>
                    <a:pt x="9197" y="3153"/>
                    <a:pt x="9040" y="3153"/>
                  </a:cubicBezTo>
                  <a:cubicBezTo>
                    <a:pt x="8503" y="3153"/>
                    <a:pt x="8024" y="3619"/>
                    <a:pt x="7636" y="4395"/>
                  </a:cubicBezTo>
                  <a:cubicBezTo>
                    <a:pt x="7018" y="3560"/>
                    <a:pt x="6834" y="3276"/>
                    <a:pt x="5899" y="2691"/>
                  </a:cubicBezTo>
                  <a:cubicBezTo>
                    <a:pt x="5113" y="2206"/>
                    <a:pt x="3726" y="1839"/>
                    <a:pt x="2941" y="1070"/>
                  </a:cubicBezTo>
                  <a:cubicBezTo>
                    <a:pt x="2657" y="769"/>
                    <a:pt x="2457" y="402"/>
                    <a:pt x="235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7794926" y="1619305"/>
              <a:ext cx="266175" cy="424695"/>
            </a:xfrm>
            <a:custGeom>
              <a:rect b="b" l="l" r="r" t="t"/>
              <a:pathLst>
                <a:path extrusionOk="0" h="13251" w="8305">
                  <a:moveTo>
                    <a:pt x="6851" y="1"/>
                  </a:moveTo>
                  <a:lnTo>
                    <a:pt x="6851" y="1"/>
                  </a:lnTo>
                  <a:cubicBezTo>
                    <a:pt x="6700" y="335"/>
                    <a:pt x="6583" y="552"/>
                    <a:pt x="6517" y="719"/>
                  </a:cubicBezTo>
                  <a:cubicBezTo>
                    <a:pt x="5311" y="2775"/>
                    <a:pt x="3275" y="3029"/>
                    <a:pt x="2329" y="3029"/>
                  </a:cubicBezTo>
                  <a:cubicBezTo>
                    <a:pt x="2253" y="3029"/>
                    <a:pt x="2183" y="3027"/>
                    <a:pt x="2122" y="3025"/>
                  </a:cubicBezTo>
                  <a:lnTo>
                    <a:pt x="2122" y="3025"/>
                  </a:lnTo>
                  <a:cubicBezTo>
                    <a:pt x="2874" y="3125"/>
                    <a:pt x="2573" y="4779"/>
                    <a:pt x="2540" y="5047"/>
                  </a:cubicBezTo>
                  <a:cubicBezTo>
                    <a:pt x="2440" y="5665"/>
                    <a:pt x="2106" y="6233"/>
                    <a:pt x="1604" y="6601"/>
                  </a:cubicBezTo>
                  <a:cubicBezTo>
                    <a:pt x="1258" y="6839"/>
                    <a:pt x="605" y="6873"/>
                    <a:pt x="260" y="6873"/>
                  </a:cubicBezTo>
                  <a:cubicBezTo>
                    <a:pt x="122" y="6873"/>
                    <a:pt x="34" y="6868"/>
                    <a:pt x="34" y="6868"/>
                  </a:cubicBezTo>
                  <a:lnTo>
                    <a:pt x="34" y="6868"/>
                  </a:lnTo>
                  <a:cubicBezTo>
                    <a:pt x="34" y="6868"/>
                    <a:pt x="0" y="12733"/>
                    <a:pt x="1053" y="13251"/>
                  </a:cubicBezTo>
                  <a:cubicBezTo>
                    <a:pt x="2724" y="12967"/>
                    <a:pt x="6867" y="10293"/>
                    <a:pt x="8304" y="8656"/>
                  </a:cubicBezTo>
                  <a:cubicBezTo>
                    <a:pt x="7235" y="8021"/>
                    <a:pt x="6249" y="7152"/>
                    <a:pt x="6116" y="5982"/>
                  </a:cubicBezTo>
                  <a:cubicBezTo>
                    <a:pt x="5982" y="4796"/>
                    <a:pt x="7202" y="819"/>
                    <a:pt x="7202" y="819"/>
                  </a:cubicBezTo>
                  <a:cubicBezTo>
                    <a:pt x="7202" y="819"/>
                    <a:pt x="6817" y="636"/>
                    <a:pt x="68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8021968" y="1570750"/>
              <a:ext cx="49293" cy="58587"/>
            </a:xfrm>
            <a:custGeom>
              <a:rect b="b" l="l" r="r" t="t"/>
              <a:pathLst>
                <a:path extrusionOk="0" h="1828" w="1538">
                  <a:moveTo>
                    <a:pt x="1223" y="0"/>
                  </a:moveTo>
                  <a:cubicBezTo>
                    <a:pt x="1149" y="0"/>
                    <a:pt x="1059" y="17"/>
                    <a:pt x="953" y="62"/>
                  </a:cubicBezTo>
                  <a:cubicBezTo>
                    <a:pt x="368" y="313"/>
                    <a:pt x="1" y="1700"/>
                    <a:pt x="519" y="1816"/>
                  </a:cubicBezTo>
                  <a:cubicBezTo>
                    <a:pt x="551" y="1824"/>
                    <a:pt x="582" y="1827"/>
                    <a:pt x="612" y="1827"/>
                  </a:cubicBezTo>
                  <a:cubicBezTo>
                    <a:pt x="1062" y="1827"/>
                    <a:pt x="1232" y="1054"/>
                    <a:pt x="903" y="898"/>
                  </a:cubicBezTo>
                  <a:cubicBezTo>
                    <a:pt x="836" y="864"/>
                    <a:pt x="769" y="831"/>
                    <a:pt x="686" y="797"/>
                  </a:cubicBezTo>
                  <a:cubicBezTo>
                    <a:pt x="686" y="797"/>
                    <a:pt x="908" y="143"/>
                    <a:pt x="1392" y="143"/>
                  </a:cubicBezTo>
                  <a:cubicBezTo>
                    <a:pt x="1438" y="143"/>
                    <a:pt x="1487" y="149"/>
                    <a:pt x="1538" y="162"/>
                  </a:cubicBezTo>
                  <a:cubicBezTo>
                    <a:pt x="1538" y="162"/>
                    <a:pt x="1452" y="0"/>
                    <a:pt x="122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7828643" y="1511104"/>
              <a:ext cx="44582" cy="27916"/>
            </a:xfrm>
            <a:custGeom>
              <a:rect b="b" l="l" r="r" t="t"/>
              <a:pathLst>
                <a:path extrusionOk="0" h="871" w="1391">
                  <a:moveTo>
                    <a:pt x="670" y="0"/>
                  </a:moveTo>
                  <a:cubicBezTo>
                    <a:pt x="415" y="0"/>
                    <a:pt x="152" y="120"/>
                    <a:pt x="1" y="319"/>
                  </a:cubicBezTo>
                  <a:cubicBezTo>
                    <a:pt x="519" y="336"/>
                    <a:pt x="1003" y="536"/>
                    <a:pt x="1371" y="870"/>
                  </a:cubicBezTo>
                  <a:cubicBezTo>
                    <a:pt x="1391" y="249"/>
                    <a:pt x="1038" y="0"/>
                    <a:pt x="6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7826527" y="1543603"/>
              <a:ext cx="26249" cy="26153"/>
            </a:xfrm>
            <a:custGeom>
              <a:rect b="b" l="l" r="r" t="t"/>
              <a:pathLst>
                <a:path extrusionOk="0" h="816" w="819">
                  <a:moveTo>
                    <a:pt x="419" y="1"/>
                  </a:moveTo>
                  <a:cubicBezTo>
                    <a:pt x="331" y="1"/>
                    <a:pt x="248" y="23"/>
                    <a:pt x="184" y="74"/>
                  </a:cubicBezTo>
                  <a:cubicBezTo>
                    <a:pt x="100" y="124"/>
                    <a:pt x="33" y="224"/>
                    <a:pt x="0" y="324"/>
                  </a:cubicBezTo>
                  <a:cubicBezTo>
                    <a:pt x="0" y="358"/>
                    <a:pt x="0" y="408"/>
                    <a:pt x="0" y="441"/>
                  </a:cubicBezTo>
                  <a:cubicBezTo>
                    <a:pt x="0" y="508"/>
                    <a:pt x="33" y="575"/>
                    <a:pt x="67" y="642"/>
                  </a:cubicBezTo>
                  <a:lnTo>
                    <a:pt x="150" y="725"/>
                  </a:lnTo>
                  <a:cubicBezTo>
                    <a:pt x="201" y="775"/>
                    <a:pt x="267" y="809"/>
                    <a:pt x="334" y="809"/>
                  </a:cubicBezTo>
                  <a:cubicBezTo>
                    <a:pt x="359" y="813"/>
                    <a:pt x="385" y="815"/>
                    <a:pt x="412" y="815"/>
                  </a:cubicBezTo>
                  <a:cubicBezTo>
                    <a:pt x="491" y="815"/>
                    <a:pt x="572" y="796"/>
                    <a:pt x="635" y="759"/>
                  </a:cubicBezTo>
                  <a:cubicBezTo>
                    <a:pt x="685" y="725"/>
                    <a:pt x="735" y="692"/>
                    <a:pt x="752" y="642"/>
                  </a:cubicBezTo>
                  <a:cubicBezTo>
                    <a:pt x="785" y="592"/>
                    <a:pt x="802" y="542"/>
                    <a:pt x="819" y="491"/>
                  </a:cubicBezTo>
                  <a:cubicBezTo>
                    <a:pt x="819" y="458"/>
                    <a:pt x="819" y="425"/>
                    <a:pt x="819" y="391"/>
                  </a:cubicBezTo>
                  <a:cubicBezTo>
                    <a:pt x="819" y="308"/>
                    <a:pt x="802" y="241"/>
                    <a:pt x="752" y="174"/>
                  </a:cubicBezTo>
                  <a:lnTo>
                    <a:pt x="685" y="90"/>
                  </a:lnTo>
                  <a:cubicBezTo>
                    <a:pt x="635" y="57"/>
                    <a:pt x="568" y="24"/>
                    <a:pt x="501" y="7"/>
                  </a:cubicBezTo>
                  <a:cubicBezTo>
                    <a:pt x="474" y="3"/>
                    <a:pt x="446" y="1"/>
                    <a:pt x="41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7805086" y="1639112"/>
              <a:ext cx="63779" cy="23204"/>
            </a:xfrm>
            <a:custGeom>
              <a:rect b="b" l="l" r="r" t="t"/>
              <a:pathLst>
                <a:path extrusionOk="0" h="724" w="1990">
                  <a:moveTo>
                    <a:pt x="1989" y="1"/>
                  </a:moveTo>
                  <a:lnTo>
                    <a:pt x="1" y="352"/>
                  </a:lnTo>
                  <a:cubicBezTo>
                    <a:pt x="1" y="352"/>
                    <a:pt x="432" y="724"/>
                    <a:pt x="947" y="724"/>
                  </a:cubicBezTo>
                  <a:cubicBezTo>
                    <a:pt x="1292" y="724"/>
                    <a:pt x="1674" y="557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7400326" y="1387391"/>
              <a:ext cx="104387" cy="148936"/>
            </a:xfrm>
            <a:custGeom>
              <a:rect b="b" l="l" r="r" t="t"/>
              <a:pathLst>
                <a:path extrusionOk="0" h="4647" w="3257">
                  <a:moveTo>
                    <a:pt x="244" y="0"/>
                  </a:moveTo>
                  <a:cubicBezTo>
                    <a:pt x="29" y="0"/>
                    <a:pt x="0" y="478"/>
                    <a:pt x="65" y="720"/>
                  </a:cubicBezTo>
                  <a:cubicBezTo>
                    <a:pt x="132" y="971"/>
                    <a:pt x="349" y="1305"/>
                    <a:pt x="549" y="1372"/>
                  </a:cubicBezTo>
                  <a:cubicBezTo>
                    <a:pt x="917" y="1439"/>
                    <a:pt x="1301" y="1489"/>
                    <a:pt x="1669" y="1522"/>
                  </a:cubicBezTo>
                  <a:lnTo>
                    <a:pt x="3006" y="4647"/>
                  </a:lnTo>
                  <a:cubicBezTo>
                    <a:pt x="3006" y="4647"/>
                    <a:pt x="3256" y="2809"/>
                    <a:pt x="2822" y="1439"/>
                  </a:cubicBezTo>
                  <a:cubicBezTo>
                    <a:pt x="2523" y="531"/>
                    <a:pt x="2341" y="327"/>
                    <a:pt x="2146" y="327"/>
                  </a:cubicBezTo>
                  <a:cubicBezTo>
                    <a:pt x="2046" y="327"/>
                    <a:pt x="1943" y="380"/>
                    <a:pt x="1819" y="420"/>
                  </a:cubicBezTo>
                  <a:cubicBezTo>
                    <a:pt x="1519" y="503"/>
                    <a:pt x="1218" y="570"/>
                    <a:pt x="900" y="620"/>
                  </a:cubicBezTo>
                  <a:cubicBezTo>
                    <a:pt x="900" y="620"/>
                    <a:pt x="499" y="35"/>
                    <a:pt x="265" y="2"/>
                  </a:cubicBezTo>
                  <a:cubicBezTo>
                    <a:pt x="258" y="1"/>
                    <a:pt x="251" y="0"/>
                    <a:pt x="24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7336002" y="1412326"/>
              <a:ext cx="168166" cy="161211"/>
            </a:xfrm>
            <a:custGeom>
              <a:rect b="b" l="l" r="r" t="t"/>
              <a:pathLst>
                <a:path extrusionOk="0" h="5030" w="5247">
                  <a:moveTo>
                    <a:pt x="1409" y="1"/>
                  </a:moveTo>
                  <a:cubicBezTo>
                    <a:pt x="909" y="1"/>
                    <a:pt x="136" y="68"/>
                    <a:pt x="67" y="193"/>
                  </a:cubicBezTo>
                  <a:cubicBezTo>
                    <a:pt x="17" y="277"/>
                    <a:pt x="0" y="360"/>
                    <a:pt x="0" y="460"/>
                  </a:cubicBezTo>
                  <a:cubicBezTo>
                    <a:pt x="0" y="561"/>
                    <a:pt x="50" y="644"/>
                    <a:pt x="117" y="711"/>
                  </a:cubicBezTo>
                  <a:lnTo>
                    <a:pt x="652" y="828"/>
                  </a:lnTo>
                  <a:cubicBezTo>
                    <a:pt x="652" y="828"/>
                    <a:pt x="518" y="1279"/>
                    <a:pt x="602" y="1329"/>
                  </a:cubicBezTo>
                  <a:cubicBezTo>
                    <a:pt x="802" y="1413"/>
                    <a:pt x="1003" y="1480"/>
                    <a:pt x="1203" y="1546"/>
                  </a:cubicBezTo>
                  <a:cubicBezTo>
                    <a:pt x="1186" y="1630"/>
                    <a:pt x="1170" y="1730"/>
                    <a:pt x="1153" y="1814"/>
                  </a:cubicBezTo>
                  <a:cubicBezTo>
                    <a:pt x="1136" y="1931"/>
                    <a:pt x="1153" y="2031"/>
                    <a:pt x="1203" y="2131"/>
                  </a:cubicBezTo>
                  <a:cubicBezTo>
                    <a:pt x="1253" y="2215"/>
                    <a:pt x="1337" y="2265"/>
                    <a:pt x="1420" y="2315"/>
                  </a:cubicBezTo>
                  <a:cubicBezTo>
                    <a:pt x="1320" y="2348"/>
                    <a:pt x="1220" y="2399"/>
                    <a:pt x="1120" y="2465"/>
                  </a:cubicBezTo>
                  <a:cubicBezTo>
                    <a:pt x="1086" y="2482"/>
                    <a:pt x="1053" y="2499"/>
                    <a:pt x="1036" y="2532"/>
                  </a:cubicBezTo>
                  <a:cubicBezTo>
                    <a:pt x="1003" y="2716"/>
                    <a:pt x="1069" y="2917"/>
                    <a:pt x="1203" y="3033"/>
                  </a:cubicBezTo>
                  <a:cubicBezTo>
                    <a:pt x="1370" y="3117"/>
                    <a:pt x="2373" y="3418"/>
                    <a:pt x="2373" y="3418"/>
                  </a:cubicBezTo>
                  <a:cubicBezTo>
                    <a:pt x="2373" y="3418"/>
                    <a:pt x="3457" y="5029"/>
                    <a:pt x="4463" y="5029"/>
                  </a:cubicBezTo>
                  <a:cubicBezTo>
                    <a:pt x="4501" y="5029"/>
                    <a:pt x="4540" y="5027"/>
                    <a:pt x="4578" y="5022"/>
                  </a:cubicBezTo>
                  <a:cubicBezTo>
                    <a:pt x="5247" y="4922"/>
                    <a:pt x="5230" y="2031"/>
                    <a:pt x="4394" y="1212"/>
                  </a:cubicBezTo>
                  <a:cubicBezTo>
                    <a:pt x="3676" y="494"/>
                    <a:pt x="2089" y="26"/>
                    <a:pt x="1671" y="9"/>
                  </a:cubicBezTo>
                  <a:cubicBezTo>
                    <a:pt x="1600" y="4"/>
                    <a:pt x="1510" y="1"/>
                    <a:pt x="140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7336002" y="1427069"/>
              <a:ext cx="81407" cy="23044"/>
            </a:xfrm>
            <a:custGeom>
              <a:rect b="b" l="l" r="r" t="t"/>
              <a:pathLst>
                <a:path extrusionOk="0" h="719" w="2540">
                  <a:moveTo>
                    <a:pt x="0" y="0"/>
                  </a:moveTo>
                  <a:cubicBezTo>
                    <a:pt x="0" y="101"/>
                    <a:pt x="50" y="184"/>
                    <a:pt x="117" y="251"/>
                  </a:cubicBezTo>
                  <a:lnTo>
                    <a:pt x="652" y="368"/>
                  </a:lnTo>
                  <a:cubicBezTo>
                    <a:pt x="652" y="368"/>
                    <a:pt x="2272" y="652"/>
                    <a:pt x="2540" y="719"/>
                  </a:cubicBezTo>
                  <a:cubicBezTo>
                    <a:pt x="2306" y="452"/>
                    <a:pt x="1988" y="268"/>
                    <a:pt x="1637" y="201"/>
                  </a:cubicBezTo>
                  <a:cubicBezTo>
                    <a:pt x="1103" y="101"/>
                    <a:pt x="551" y="34"/>
                    <a:pt x="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7372924" y="1461876"/>
              <a:ext cx="49325" cy="13942"/>
            </a:xfrm>
            <a:custGeom>
              <a:rect b="b" l="l" r="r" t="t"/>
              <a:pathLst>
                <a:path extrusionOk="0" h="435" w="1539">
                  <a:moveTo>
                    <a:pt x="51" y="0"/>
                  </a:moveTo>
                  <a:cubicBezTo>
                    <a:pt x="34" y="84"/>
                    <a:pt x="18" y="184"/>
                    <a:pt x="1" y="268"/>
                  </a:cubicBezTo>
                  <a:cubicBezTo>
                    <a:pt x="502" y="385"/>
                    <a:pt x="1020" y="435"/>
                    <a:pt x="1538" y="43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7371866" y="1486522"/>
              <a:ext cx="40191" cy="9647"/>
            </a:xfrm>
            <a:custGeom>
              <a:rect b="b" l="l" r="r" t="t"/>
              <a:pathLst>
                <a:path extrusionOk="0" h="301" w="1254">
                  <a:moveTo>
                    <a:pt x="301" y="0"/>
                  </a:moveTo>
                  <a:cubicBezTo>
                    <a:pt x="201" y="33"/>
                    <a:pt x="101" y="84"/>
                    <a:pt x="1" y="150"/>
                  </a:cubicBezTo>
                  <a:cubicBezTo>
                    <a:pt x="418" y="217"/>
                    <a:pt x="836" y="267"/>
                    <a:pt x="1254" y="301"/>
                  </a:cubicBezTo>
                  <a:cubicBezTo>
                    <a:pt x="936" y="167"/>
                    <a:pt x="619" y="67"/>
                    <a:pt x="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7368116" y="1516938"/>
              <a:ext cx="902368" cy="697889"/>
            </a:xfrm>
            <a:custGeom>
              <a:rect b="b" l="l" r="r" t="t"/>
              <a:pathLst>
                <a:path extrusionOk="0" h="21775" w="28155">
                  <a:moveTo>
                    <a:pt x="5406" y="1"/>
                  </a:moveTo>
                  <a:cubicBezTo>
                    <a:pt x="5168" y="1"/>
                    <a:pt x="1" y="1825"/>
                    <a:pt x="1" y="1825"/>
                  </a:cubicBezTo>
                  <a:cubicBezTo>
                    <a:pt x="1" y="1825"/>
                    <a:pt x="1772" y="14807"/>
                    <a:pt x="4228" y="20104"/>
                  </a:cubicBezTo>
                  <a:cubicBezTo>
                    <a:pt x="6695" y="21349"/>
                    <a:pt x="10622" y="21774"/>
                    <a:pt x="14405" y="21774"/>
                  </a:cubicBezTo>
                  <a:cubicBezTo>
                    <a:pt x="18794" y="21774"/>
                    <a:pt x="22989" y="21201"/>
                    <a:pt x="24479" y="20672"/>
                  </a:cubicBezTo>
                  <a:cubicBezTo>
                    <a:pt x="27252" y="19686"/>
                    <a:pt x="27987" y="17882"/>
                    <a:pt x="28071" y="17196"/>
                  </a:cubicBezTo>
                  <a:cubicBezTo>
                    <a:pt x="28154" y="16511"/>
                    <a:pt x="28104" y="15024"/>
                    <a:pt x="26851" y="14072"/>
                  </a:cubicBezTo>
                  <a:cubicBezTo>
                    <a:pt x="26120" y="13524"/>
                    <a:pt x="20393" y="13407"/>
                    <a:pt x="15665" y="13407"/>
                  </a:cubicBezTo>
                  <a:cubicBezTo>
                    <a:pt x="12181" y="13407"/>
                    <a:pt x="9240" y="13470"/>
                    <a:pt x="9240" y="13470"/>
                  </a:cubicBezTo>
                  <a:cubicBezTo>
                    <a:pt x="9240" y="13470"/>
                    <a:pt x="5414" y="104"/>
                    <a:pt x="5414" y="3"/>
                  </a:cubicBezTo>
                  <a:cubicBezTo>
                    <a:pt x="5414" y="2"/>
                    <a:pt x="5411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5832280" y="2001758"/>
              <a:ext cx="947879" cy="442386"/>
            </a:xfrm>
            <a:custGeom>
              <a:rect b="b" l="l" r="r" t="t"/>
              <a:pathLst>
                <a:path extrusionOk="0" h="13803" w="29575">
                  <a:moveTo>
                    <a:pt x="27306" y="1"/>
                  </a:moveTo>
                  <a:cubicBezTo>
                    <a:pt x="26976" y="1"/>
                    <a:pt x="26082" y="566"/>
                    <a:pt x="26082" y="566"/>
                  </a:cubicBezTo>
                  <a:cubicBezTo>
                    <a:pt x="25648" y="399"/>
                    <a:pt x="25197" y="265"/>
                    <a:pt x="24746" y="165"/>
                  </a:cubicBezTo>
                  <a:cubicBezTo>
                    <a:pt x="24742" y="164"/>
                    <a:pt x="24738" y="164"/>
                    <a:pt x="24734" y="164"/>
                  </a:cubicBezTo>
                  <a:cubicBezTo>
                    <a:pt x="24387" y="164"/>
                    <a:pt x="22006" y="1501"/>
                    <a:pt x="22006" y="1501"/>
                  </a:cubicBezTo>
                  <a:cubicBezTo>
                    <a:pt x="22006" y="1501"/>
                    <a:pt x="15907" y="5044"/>
                    <a:pt x="12264" y="8085"/>
                  </a:cubicBezTo>
                  <a:cubicBezTo>
                    <a:pt x="9792" y="5779"/>
                    <a:pt x="6099" y="2387"/>
                    <a:pt x="5063" y="1635"/>
                  </a:cubicBezTo>
                  <a:cubicBezTo>
                    <a:pt x="4452" y="1296"/>
                    <a:pt x="3711" y="1036"/>
                    <a:pt x="3004" y="1036"/>
                  </a:cubicBezTo>
                  <a:cubicBezTo>
                    <a:pt x="2105" y="1036"/>
                    <a:pt x="1260" y="1456"/>
                    <a:pt x="802" y="2671"/>
                  </a:cubicBezTo>
                  <a:cubicBezTo>
                    <a:pt x="0" y="4860"/>
                    <a:pt x="3910" y="9104"/>
                    <a:pt x="7820" y="12212"/>
                  </a:cubicBezTo>
                  <a:cubicBezTo>
                    <a:pt x="9230" y="13332"/>
                    <a:pt x="10580" y="13802"/>
                    <a:pt x="11886" y="13802"/>
                  </a:cubicBezTo>
                  <a:cubicBezTo>
                    <a:pt x="13968" y="13802"/>
                    <a:pt x="15935" y="12605"/>
                    <a:pt x="17845" y="10942"/>
                  </a:cubicBezTo>
                  <a:cubicBezTo>
                    <a:pt x="20452" y="8653"/>
                    <a:pt x="21287" y="7065"/>
                    <a:pt x="23442" y="4359"/>
                  </a:cubicBezTo>
                  <a:cubicBezTo>
                    <a:pt x="23559" y="4375"/>
                    <a:pt x="23660" y="4392"/>
                    <a:pt x="23760" y="4409"/>
                  </a:cubicBezTo>
                  <a:cubicBezTo>
                    <a:pt x="24278" y="4492"/>
                    <a:pt x="25748" y="4676"/>
                    <a:pt x="25748" y="4676"/>
                  </a:cubicBezTo>
                  <a:lnTo>
                    <a:pt x="25631" y="4125"/>
                  </a:lnTo>
                  <a:lnTo>
                    <a:pt x="26600" y="3272"/>
                  </a:lnTo>
                  <a:lnTo>
                    <a:pt x="26734" y="3172"/>
                  </a:lnTo>
                  <a:cubicBezTo>
                    <a:pt x="26734" y="3172"/>
                    <a:pt x="27152" y="3022"/>
                    <a:pt x="27503" y="2888"/>
                  </a:cubicBezTo>
                  <a:cubicBezTo>
                    <a:pt x="27686" y="2821"/>
                    <a:pt x="27870" y="2755"/>
                    <a:pt x="27937" y="2738"/>
                  </a:cubicBezTo>
                  <a:cubicBezTo>
                    <a:pt x="28288" y="2504"/>
                    <a:pt x="28622" y="2237"/>
                    <a:pt x="28889" y="1919"/>
                  </a:cubicBezTo>
                  <a:cubicBezTo>
                    <a:pt x="29240" y="1552"/>
                    <a:pt x="29575" y="1084"/>
                    <a:pt x="29407" y="883"/>
                  </a:cubicBezTo>
                  <a:lnTo>
                    <a:pt x="29424" y="883"/>
                  </a:lnTo>
                  <a:cubicBezTo>
                    <a:pt x="29406" y="861"/>
                    <a:pt x="29377" y="851"/>
                    <a:pt x="29338" y="851"/>
                  </a:cubicBezTo>
                  <a:cubicBezTo>
                    <a:pt x="29025" y="851"/>
                    <a:pt x="28109" y="1516"/>
                    <a:pt x="27737" y="1769"/>
                  </a:cubicBezTo>
                  <a:cubicBezTo>
                    <a:pt x="27620" y="1852"/>
                    <a:pt x="27486" y="1902"/>
                    <a:pt x="27336" y="1953"/>
                  </a:cubicBezTo>
                  <a:cubicBezTo>
                    <a:pt x="27068" y="2036"/>
                    <a:pt x="26801" y="2086"/>
                    <a:pt x="26517" y="2120"/>
                  </a:cubicBezTo>
                  <a:lnTo>
                    <a:pt x="26383" y="1886"/>
                  </a:lnTo>
                  <a:lnTo>
                    <a:pt x="26283" y="1719"/>
                  </a:lnTo>
                  <a:cubicBezTo>
                    <a:pt x="26283" y="1719"/>
                    <a:pt x="27118" y="1234"/>
                    <a:pt x="27302" y="883"/>
                  </a:cubicBezTo>
                  <a:cubicBezTo>
                    <a:pt x="27419" y="666"/>
                    <a:pt x="27570" y="215"/>
                    <a:pt x="27402" y="31"/>
                  </a:cubicBezTo>
                  <a:cubicBezTo>
                    <a:pt x="27382" y="10"/>
                    <a:pt x="27348" y="1"/>
                    <a:pt x="2730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6669811" y="2062172"/>
              <a:ext cx="43941" cy="44485"/>
            </a:xfrm>
            <a:custGeom>
              <a:rect b="b" l="l" r="r" t="t"/>
              <a:pathLst>
                <a:path extrusionOk="0" h="1388" w="1371">
                  <a:moveTo>
                    <a:pt x="251" y="1"/>
                  </a:moveTo>
                  <a:cubicBezTo>
                    <a:pt x="101" y="68"/>
                    <a:pt x="1" y="134"/>
                    <a:pt x="1" y="134"/>
                  </a:cubicBezTo>
                  <a:lnTo>
                    <a:pt x="485" y="1387"/>
                  </a:lnTo>
                  <a:lnTo>
                    <a:pt x="602" y="1287"/>
                  </a:lnTo>
                  <a:cubicBezTo>
                    <a:pt x="602" y="1287"/>
                    <a:pt x="1020" y="1137"/>
                    <a:pt x="1371" y="1003"/>
                  </a:cubicBezTo>
                  <a:cubicBezTo>
                    <a:pt x="1371" y="686"/>
                    <a:pt x="1321" y="368"/>
                    <a:pt x="1204" y="68"/>
                  </a:cubicBezTo>
                  <a:cubicBezTo>
                    <a:pt x="936" y="151"/>
                    <a:pt x="669" y="201"/>
                    <a:pt x="385" y="23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DE4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6608756" y="2041051"/>
              <a:ext cx="98586" cy="110925"/>
            </a:xfrm>
            <a:custGeom>
              <a:rect b="b" l="l" r="r" t="t"/>
              <a:pathLst>
                <a:path extrusionOk="0" h="3461" w="3076">
                  <a:moveTo>
                    <a:pt x="1688" y="1"/>
                  </a:moveTo>
                  <a:cubicBezTo>
                    <a:pt x="1351" y="1"/>
                    <a:pt x="1120" y="359"/>
                    <a:pt x="1120" y="359"/>
                  </a:cubicBezTo>
                  <a:lnTo>
                    <a:pt x="1120" y="376"/>
                  </a:lnTo>
                  <a:lnTo>
                    <a:pt x="1404" y="626"/>
                  </a:lnTo>
                  <a:cubicBezTo>
                    <a:pt x="1404" y="626"/>
                    <a:pt x="1310" y="614"/>
                    <a:pt x="1190" y="614"/>
                  </a:cubicBezTo>
                  <a:cubicBezTo>
                    <a:pt x="1025" y="614"/>
                    <a:pt x="813" y="637"/>
                    <a:pt x="736" y="743"/>
                  </a:cubicBezTo>
                  <a:cubicBezTo>
                    <a:pt x="602" y="927"/>
                    <a:pt x="803" y="1328"/>
                    <a:pt x="803" y="1328"/>
                  </a:cubicBezTo>
                  <a:cubicBezTo>
                    <a:pt x="669" y="1244"/>
                    <a:pt x="535" y="1194"/>
                    <a:pt x="385" y="1161"/>
                  </a:cubicBezTo>
                  <a:cubicBezTo>
                    <a:pt x="268" y="1161"/>
                    <a:pt x="151" y="1328"/>
                    <a:pt x="84" y="1529"/>
                  </a:cubicBezTo>
                  <a:cubicBezTo>
                    <a:pt x="1" y="1729"/>
                    <a:pt x="1037" y="3350"/>
                    <a:pt x="1037" y="3350"/>
                  </a:cubicBezTo>
                  <a:cubicBezTo>
                    <a:pt x="1037" y="3350"/>
                    <a:pt x="1295" y="3460"/>
                    <a:pt x="1452" y="3460"/>
                  </a:cubicBezTo>
                  <a:cubicBezTo>
                    <a:pt x="1479" y="3460"/>
                    <a:pt x="1502" y="3457"/>
                    <a:pt x="1521" y="3450"/>
                  </a:cubicBezTo>
                  <a:cubicBezTo>
                    <a:pt x="1672" y="3400"/>
                    <a:pt x="1805" y="2899"/>
                    <a:pt x="1805" y="2899"/>
                  </a:cubicBezTo>
                  <a:cubicBezTo>
                    <a:pt x="1872" y="2899"/>
                    <a:pt x="1939" y="2882"/>
                    <a:pt x="2006" y="2865"/>
                  </a:cubicBezTo>
                  <a:cubicBezTo>
                    <a:pt x="2123" y="2848"/>
                    <a:pt x="2223" y="2798"/>
                    <a:pt x="2323" y="2732"/>
                  </a:cubicBezTo>
                  <a:cubicBezTo>
                    <a:pt x="2474" y="2598"/>
                    <a:pt x="2424" y="2214"/>
                    <a:pt x="2424" y="2214"/>
                  </a:cubicBezTo>
                  <a:cubicBezTo>
                    <a:pt x="2424" y="2214"/>
                    <a:pt x="2507" y="2197"/>
                    <a:pt x="2591" y="2147"/>
                  </a:cubicBezTo>
                  <a:cubicBezTo>
                    <a:pt x="2708" y="2113"/>
                    <a:pt x="2808" y="2046"/>
                    <a:pt x="2891" y="1980"/>
                  </a:cubicBezTo>
                  <a:cubicBezTo>
                    <a:pt x="3075" y="1779"/>
                    <a:pt x="2808" y="1228"/>
                    <a:pt x="2657" y="843"/>
                  </a:cubicBezTo>
                  <a:cubicBezTo>
                    <a:pt x="2524" y="442"/>
                    <a:pt x="2223" y="142"/>
                    <a:pt x="1839" y="25"/>
                  </a:cubicBezTo>
                  <a:cubicBezTo>
                    <a:pt x="1787" y="8"/>
                    <a:pt x="1736" y="1"/>
                    <a:pt x="16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5743245" y="1959260"/>
              <a:ext cx="499788" cy="496551"/>
            </a:xfrm>
            <a:custGeom>
              <a:rect b="b" l="l" r="r" t="t"/>
              <a:pathLst>
                <a:path extrusionOk="0" h="15493" w="15594">
                  <a:moveTo>
                    <a:pt x="4500" y="0"/>
                  </a:moveTo>
                  <a:cubicBezTo>
                    <a:pt x="2194" y="0"/>
                    <a:pt x="1" y="2033"/>
                    <a:pt x="1776" y="4999"/>
                  </a:cubicBezTo>
                  <a:cubicBezTo>
                    <a:pt x="4082" y="8842"/>
                    <a:pt x="10732" y="15492"/>
                    <a:pt x="10732" y="15492"/>
                  </a:cubicBezTo>
                  <a:lnTo>
                    <a:pt x="15594" y="8458"/>
                  </a:lnTo>
                  <a:lnTo>
                    <a:pt x="6438" y="538"/>
                  </a:lnTo>
                  <a:cubicBezTo>
                    <a:pt x="5845" y="171"/>
                    <a:pt x="5167" y="0"/>
                    <a:pt x="4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6693400" y="1997912"/>
              <a:ext cx="66408" cy="77721"/>
            </a:xfrm>
            <a:custGeom>
              <a:rect b="b" l="l" r="r" t="t"/>
              <a:pathLst>
                <a:path extrusionOk="0" h="2425" w="2072">
                  <a:moveTo>
                    <a:pt x="768" y="1"/>
                  </a:moveTo>
                  <a:cubicBezTo>
                    <a:pt x="317" y="1087"/>
                    <a:pt x="267" y="1120"/>
                    <a:pt x="117" y="1688"/>
                  </a:cubicBezTo>
                  <a:cubicBezTo>
                    <a:pt x="1" y="2129"/>
                    <a:pt x="521" y="2425"/>
                    <a:pt x="928" y="2425"/>
                  </a:cubicBezTo>
                  <a:cubicBezTo>
                    <a:pt x="1107" y="2425"/>
                    <a:pt x="1265" y="2367"/>
                    <a:pt x="1336" y="2240"/>
                  </a:cubicBezTo>
                  <a:cubicBezTo>
                    <a:pt x="1470" y="2006"/>
                    <a:pt x="2072" y="535"/>
                    <a:pt x="2072" y="535"/>
                  </a:cubicBezTo>
                  <a:cubicBezTo>
                    <a:pt x="2072" y="535"/>
                    <a:pt x="986" y="10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6706220" y="1988810"/>
              <a:ext cx="61632" cy="32691"/>
            </a:xfrm>
            <a:custGeom>
              <a:rect b="b" l="l" r="r" t="t"/>
              <a:pathLst>
                <a:path extrusionOk="0" h="1020" w="1923">
                  <a:moveTo>
                    <a:pt x="168" y="1"/>
                  </a:moveTo>
                  <a:lnTo>
                    <a:pt x="1" y="368"/>
                  </a:lnTo>
                  <a:lnTo>
                    <a:pt x="1755" y="1020"/>
                  </a:lnTo>
                  <a:lnTo>
                    <a:pt x="1922" y="6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6704072" y="2031116"/>
              <a:ext cx="35928" cy="35800"/>
            </a:xfrm>
            <a:custGeom>
              <a:rect b="b" l="l" r="r" t="t"/>
              <a:pathLst>
                <a:path extrusionOk="0" h="1117" w="1121">
                  <a:moveTo>
                    <a:pt x="268" y="1"/>
                  </a:moveTo>
                  <a:cubicBezTo>
                    <a:pt x="268" y="1"/>
                    <a:pt x="1" y="485"/>
                    <a:pt x="51" y="803"/>
                  </a:cubicBezTo>
                  <a:cubicBezTo>
                    <a:pt x="74" y="1025"/>
                    <a:pt x="312" y="1116"/>
                    <a:pt x="515" y="1116"/>
                  </a:cubicBezTo>
                  <a:cubicBezTo>
                    <a:pt x="601" y="1116"/>
                    <a:pt x="681" y="1100"/>
                    <a:pt x="736" y="1070"/>
                  </a:cubicBezTo>
                  <a:cubicBezTo>
                    <a:pt x="920" y="986"/>
                    <a:pt x="1120" y="251"/>
                    <a:pt x="1120" y="251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5872984" y="4672773"/>
              <a:ext cx="508217" cy="193903"/>
            </a:xfrm>
            <a:custGeom>
              <a:rect b="b" l="l" r="r" t="t"/>
              <a:pathLst>
                <a:path extrusionOk="0" h="6050" w="15857">
                  <a:moveTo>
                    <a:pt x="6283" y="1"/>
                  </a:moveTo>
                  <a:lnTo>
                    <a:pt x="0" y="435"/>
                  </a:lnTo>
                  <a:lnTo>
                    <a:pt x="117" y="3326"/>
                  </a:lnTo>
                  <a:lnTo>
                    <a:pt x="234" y="6049"/>
                  </a:lnTo>
                  <a:lnTo>
                    <a:pt x="15857" y="6049"/>
                  </a:lnTo>
                  <a:cubicBezTo>
                    <a:pt x="15857" y="6049"/>
                    <a:pt x="14954" y="4261"/>
                    <a:pt x="12415" y="3727"/>
                  </a:cubicBezTo>
                  <a:cubicBezTo>
                    <a:pt x="11329" y="3526"/>
                    <a:pt x="10276" y="3209"/>
                    <a:pt x="9240" y="2791"/>
                  </a:cubicBezTo>
                  <a:cubicBezTo>
                    <a:pt x="6216" y="1521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5876734" y="4762224"/>
              <a:ext cx="504467" cy="104451"/>
            </a:xfrm>
            <a:custGeom>
              <a:rect b="b" l="l" r="r" t="t"/>
              <a:pathLst>
                <a:path extrusionOk="0" h="3259" w="15740">
                  <a:moveTo>
                    <a:pt x="9123" y="0"/>
                  </a:moveTo>
                  <a:cubicBezTo>
                    <a:pt x="8438" y="618"/>
                    <a:pt x="7736" y="1387"/>
                    <a:pt x="7352" y="2155"/>
                  </a:cubicBezTo>
                  <a:cubicBezTo>
                    <a:pt x="3643" y="1838"/>
                    <a:pt x="1437" y="936"/>
                    <a:pt x="0" y="535"/>
                  </a:cubicBezTo>
                  <a:lnTo>
                    <a:pt x="0" y="535"/>
                  </a:lnTo>
                  <a:lnTo>
                    <a:pt x="117" y="3258"/>
                  </a:lnTo>
                  <a:lnTo>
                    <a:pt x="15740" y="3258"/>
                  </a:lnTo>
                  <a:cubicBezTo>
                    <a:pt x="15740" y="3258"/>
                    <a:pt x="14837" y="1470"/>
                    <a:pt x="12298" y="936"/>
                  </a:cubicBezTo>
                  <a:cubicBezTo>
                    <a:pt x="11212" y="735"/>
                    <a:pt x="10159" y="418"/>
                    <a:pt x="912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5678056" y="2978418"/>
              <a:ext cx="459501" cy="1762397"/>
            </a:xfrm>
            <a:custGeom>
              <a:rect b="b" l="l" r="r" t="t"/>
              <a:pathLst>
                <a:path extrusionOk="0" h="54989" w="14337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cubicBezTo>
                    <a:pt x="2072" y="17060"/>
                    <a:pt x="3309" y="26768"/>
                    <a:pt x="3543" y="28623"/>
                  </a:cubicBezTo>
                  <a:cubicBezTo>
                    <a:pt x="3543" y="33552"/>
                    <a:pt x="4461" y="54989"/>
                    <a:pt x="4461" y="54989"/>
                  </a:cubicBezTo>
                  <a:lnTo>
                    <a:pt x="13718" y="52984"/>
                  </a:lnTo>
                  <a:cubicBezTo>
                    <a:pt x="13718" y="52984"/>
                    <a:pt x="14336" y="33101"/>
                    <a:pt x="14186" y="27236"/>
                  </a:cubicBezTo>
                  <a:cubicBezTo>
                    <a:pt x="14119" y="25181"/>
                    <a:pt x="13467" y="15941"/>
                    <a:pt x="12933" y="8790"/>
                  </a:cubicBez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5678056" y="2978418"/>
              <a:ext cx="414503" cy="309026"/>
            </a:xfrm>
            <a:custGeom>
              <a:rect b="b" l="l" r="r" t="t"/>
              <a:pathLst>
                <a:path extrusionOk="0" h="9642" w="12933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lnTo>
                    <a:pt x="12933" y="8790"/>
                  </a:ln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5382971" y="4672773"/>
              <a:ext cx="500749" cy="193903"/>
            </a:xfrm>
            <a:custGeom>
              <a:rect b="b" l="l" r="r" t="t"/>
              <a:pathLst>
                <a:path extrusionOk="0" h="6050" w="15624">
                  <a:moveTo>
                    <a:pt x="6534" y="1"/>
                  </a:moveTo>
                  <a:lnTo>
                    <a:pt x="218" y="435"/>
                  </a:lnTo>
                  <a:lnTo>
                    <a:pt x="101" y="3326"/>
                  </a:lnTo>
                  <a:lnTo>
                    <a:pt x="1" y="6049"/>
                  </a:lnTo>
                  <a:lnTo>
                    <a:pt x="15623" y="6049"/>
                  </a:lnTo>
                  <a:cubicBezTo>
                    <a:pt x="15623" y="6049"/>
                    <a:pt x="14871" y="4261"/>
                    <a:pt x="12365" y="3727"/>
                  </a:cubicBezTo>
                  <a:cubicBezTo>
                    <a:pt x="11296" y="3526"/>
                    <a:pt x="10260" y="3209"/>
                    <a:pt x="9274" y="2791"/>
                  </a:cubicBezTo>
                  <a:cubicBezTo>
                    <a:pt x="6333" y="1521"/>
                    <a:pt x="6534" y="1"/>
                    <a:pt x="653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5382971" y="4762224"/>
              <a:ext cx="500749" cy="104451"/>
            </a:xfrm>
            <a:custGeom>
              <a:rect b="b" l="l" r="r" t="t"/>
              <a:pathLst>
                <a:path extrusionOk="0" h="3259" w="15624">
                  <a:moveTo>
                    <a:pt x="9274" y="0"/>
                  </a:moveTo>
                  <a:cubicBezTo>
                    <a:pt x="8539" y="618"/>
                    <a:pt x="7754" y="1387"/>
                    <a:pt x="7319" y="2155"/>
                  </a:cubicBezTo>
                  <a:cubicBezTo>
                    <a:pt x="3627" y="1838"/>
                    <a:pt x="1505" y="936"/>
                    <a:pt x="101" y="535"/>
                  </a:cubicBezTo>
                  <a:lnTo>
                    <a:pt x="1" y="3258"/>
                  </a:lnTo>
                  <a:lnTo>
                    <a:pt x="15623" y="3258"/>
                  </a:lnTo>
                  <a:cubicBezTo>
                    <a:pt x="15623" y="3258"/>
                    <a:pt x="14871" y="1470"/>
                    <a:pt x="12365" y="936"/>
                  </a:cubicBezTo>
                  <a:cubicBezTo>
                    <a:pt x="11296" y="735"/>
                    <a:pt x="10260" y="418"/>
                    <a:pt x="92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5327300" y="2978418"/>
              <a:ext cx="395241" cy="1762397"/>
            </a:xfrm>
            <a:custGeom>
              <a:rect b="b" l="l" r="r" t="t"/>
              <a:pathLst>
                <a:path extrusionOk="0" h="54989" w="12332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cubicBezTo>
                    <a:pt x="802" y="17060"/>
                    <a:pt x="1270" y="26768"/>
                    <a:pt x="1354" y="28623"/>
                  </a:cubicBezTo>
                  <a:cubicBezTo>
                    <a:pt x="969" y="33552"/>
                    <a:pt x="201" y="54989"/>
                    <a:pt x="201" y="54989"/>
                  </a:cubicBezTo>
                  <a:lnTo>
                    <a:pt x="9608" y="52984"/>
                  </a:lnTo>
                  <a:cubicBezTo>
                    <a:pt x="9608" y="52984"/>
                    <a:pt x="11796" y="33101"/>
                    <a:pt x="12097" y="27236"/>
                  </a:cubicBezTo>
                  <a:cubicBezTo>
                    <a:pt x="12214" y="25181"/>
                    <a:pt x="12264" y="15941"/>
                    <a:pt x="12298" y="8790"/>
                  </a:cubicBez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5327300" y="2978418"/>
              <a:ext cx="395241" cy="309026"/>
            </a:xfrm>
            <a:custGeom>
              <a:rect b="b" l="l" r="r" t="t"/>
              <a:pathLst>
                <a:path extrusionOk="0" h="9642" w="12332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lnTo>
                    <a:pt x="12298" y="8790"/>
                  </a:ln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5278552" y="1926697"/>
              <a:ext cx="829005" cy="1100501"/>
            </a:xfrm>
            <a:custGeom>
              <a:rect b="b" l="l" r="r" t="t"/>
              <a:pathLst>
                <a:path extrusionOk="0" h="34337" w="25866">
                  <a:moveTo>
                    <a:pt x="8739" y="0"/>
                  </a:moveTo>
                  <a:cubicBezTo>
                    <a:pt x="8422" y="84"/>
                    <a:pt x="8088" y="134"/>
                    <a:pt x="7737" y="201"/>
                  </a:cubicBezTo>
                  <a:cubicBezTo>
                    <a:pt x="5364" y="585"/>
                    <a:pt x="2657" y="685"/>
                    <a:pt x="1220" y="3125"/>
                  </a:cubicBezTo>
                  <a:cubicBezTo>
                    <a:pt x="1" y="5197"/>
                    <a:pt x="1053" y="11262"/>
                    <a:pt x="2139" y="16391"/>
                  </a:cubicBezTo>
                  <a:cubicBezTo>
                    <a:pt x="2741" y="19249"/>
                    <a:pt x="2741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29" y="29123"/>
                    <a:pt x="21204" y="18848"/>
                    <a:pt x="21187" y="18764"/>
                  </a:cubicBezTo>
                  <a:cubicBezTo>
                    <a:pt x="21187" y="18764"/>
                    <a:pt x="21872" y="2674"/>
                    <a:pt x="20937" y="1554"/>
                  </a:cubicBezTo>
                  <a:cubicBezTo>
                    <a:pt x="20352" y="886"/>
                    <a:pt x="18998" y="502"/>
                    <a:pt x="18029" y="301"/>
                  </a:cubicBezTo>
                  <a:cubicBezTo>
                    <a:pt x="17411" y="184"/>
                    <a:pt x="16943" y="134"/>
                    <a:pt x="16943" y="134"/>
                  </a:cubicBezTo>
                  <a:cubicBezTo>
                    <a:pt x="16776" y="134"/>
                    <a:pt x="11363" y="0"/>
                    <a:pt x="873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5526491" y="1926697"/>
              <a:ext cx="329923" cy="234574"/>
            </a:xfrm>
            <a:custGeom>
              <a:rect b="b" l="l" r="r" t="t"/>
              <a:pathLst>
                <a:path extrusionOk="0" h="7319" w="10294">
                  <a:moveTo>
                    <a:pt x="1003" y="0"/>
                  </a:moveTo>
                  <a:cubicBezTo>
                    <a:pt x="686" y="84"/>
                    <a:pt x="352" y="134"/>
                    <a:pt x="1" y="201"/>
                  </a:cubicBezTo>
                  <a:cubicBezTo>
                    <a:pt x="1388" y="3041"/>
                    <a:pt x="5080" y="7085"/>
                    <a:pt x="7169" y="7319"/>
                  </a:cubicBezTo>
                  <a:cubicBezTo>
                    <a:pt x="8439" y="6767"/>
                    <a:pt x="9725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7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6086180" y="1928780"/>
              <a:ext cx="49998" cy="160891"/>
            </a:xfrm>
            <a:custGeom>
              <a:rect b="b" l="l" r="r" t="t"/>
              <a:pathLst>
                <a:path extrusionOk="0" h="5020" w="1560">
                  <a:moveTo>
                    <a:pt x="716" y="1"/>
                  </a:moveTo>
                  <a:cubicBezTo>
                    <a:pt x="704" y="1"/>
                    <a:pt x="693" y="1"/>
                    <a:pt x="683" y="2"/>
                  </a:cubicBezTo>
                  <a:cubicBezTo>
                    <a:pt x="516" y="2"/>
                    <a:pt x="733" y="1189"/>
                    <a:pt x="683" y="1289"/>
                  </a:cubicBezTo>
                  <a:cubicBezTo>
                    <a:pt x="616" y="1372"/>
                    <a:pt x="132" y="2224"/>
                    <a:pt x="65" y="2542"/>
                  </a:cubicBezTo>
                  <a:cubicBezTo>
                    <a:pt x="1" y="2864"/>
                    <a:pt x="1134" y="4867"/>
                    <a:pt x="1214" y="5007"/>
                  </a:cubicBezTo>
                  <a:lnTo>
                    <a:pt x="1214" y="5007"/>
                  </a:lnTo>
                  <a:cubicBezTo>
                    <a:pt x="1214" y="4807"/>
                    <a:pt x="1560" y="2204"/>
                    <a:pt x="1418" y="1105"/>
                  </a:cubicBezTo>
                  <a:cubicBezTo>
                    <a:pt x="1308" y="146"/>
                    <a:pt x="903" y="1"/>
                    <a:pt x="716" y="1"/>
                  </a:cubicBezTo>
                  <a:close/>
                  <a:moveTo>
                    <a:pt x="1214" y="5007"/>
                  </a:moveTo>
                  <a:lnTo>
                    <a:pt x="1214" y="5007"/>
                  </a:lnTo>
                  <a:cubicBezTo>
                    <a:pt x="1214" y="5015"/>
                    <a:pt x="1214" y="5019"/>
                    <a:pt x="1215" y="5019"/>
                  </a:cubicBezTo>
                  <a:cubicBezTo>
                    <a:pt x="1216" y="5019"/>
                    <a:pt x="1217" y="5018"/>
                    <a:pt x="1218" y="5015"/>
                  </a:cubicBezTo>
                  <a:cubicBezTo>
                    <a:pt x="1218" y="5015"/>
                    <a:pt x="1216" y="5012"/>
                    <a:pt x="1214" y="5007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6109128" y="1874648"/>
              <a:ext cx="64837" cy="181147"/>
            </a:xfrm>
            <a:custGeom>
              <a:rect b="b" l="l" r="r" t="t"/>
              <a:pathLst>
                <a:path extrusionOk="0" h="5652" w="2023">
                  <a:moveTo>
                    <a:pt x="1720" y="1"/>
                  </a:moveTo>
                  <a:cubicBezTo>
                    <a:pt x="1390" y="1"/>
                    <a:pt x="455" y="1769"/>
                    <a:pt x="235" y="2510"/>
                  </a:cubicBezTo>
                  <a:cubicBezTo>
                    <a:pt x="1" y="3312"/>
                    <a:pt x="485" y="5651"/>
                    <a:pt x="485" y="5651"/>
                  </a:cubicBezTo>
                  <a:lnTo>
                    <a:pt x="1321" y="4966"/>
                  </a:lnTo>
                  <a:cubicBezTo>
                    <a:pt x="1321" y="4966"/>
                    <a:pt x="1304" y="3964"/>
                    <a:pt x="1204" y="3095"/>
                  </a:cubicBezTo>
                  <a:cubicBezTo>
                    <a:pt x="1237" y="2660"/>
                    <a:pt x="1839" y="1424"/>
                    <a:pt x="1889" y="906"/>
                  </a:cubicBezTo>
                  <a:cubicBezTo>
                    <a:pt x="1939" y="388"/>
                    <a:pt x="2022" y="254"/>
                    <a:pt x="1772" y="20"/>
                  </a:cubicBezTo>
                  <a:cubicBezTo>
                    <a:pt x="1757" y="7"/>
                    <a:pt x="1739" y="1"/>
                    <a:pt x="172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6138037" y="1851187"/>
              <a:ext cx="46633" cy="158551"/>
            </a:xfrm>
            <a:custGeom>
              <a:rect b="b" l="l" r="r" t="t"/>
              <a:pathLst>
                <a:path extrusionOk="0" h="4947" w="1455">
                  <a:moveTo>
                    <a:pt x="1304" y="1"/>
                  </a:moveTo>
                  <a:lnTo>
                    <a:pt x="1" y="151"/>
                  </a:lnTo>
                  <a:lnTo>
                    <a:pt x="201" y="4946"/>
                  </a:lnTo>
                  <a:lnTo>
                    <a:pt x="1455" y="4779"/>
                  </a:lnTo>
                  <a:cubicBezTo>
                    <a:pt x="1455" y="4395"/>
                    <a:pt x="1354" y="168"/>
                    <a:pt x="130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6086629" y="1940799"/>
              <a:ext cx="159096" cy="211370"/>
            </a:xfrm>
            <a:custGeom>
              <a:rect b="b" l="l" r="r" t="t"/>
              <a:pathLst>
                <a:path extrusionOk="0" h="6595" w="4964">
                  <a:moveTo>
                    <a:pt x="3032" y="0"/>
                  </a:moveTo>
                  <a:cubicBezTo>
                    <a:pt x="2348" y="0"/>
                    <a:pt x="1545" y="958"/>
                    <a:pt x="1271" y="1415"/>
                  </a:cubicBezTo>
                  <a:cubicBezTo>
                    <a:pt x="1104" y="1666"/>
                    <a:pt x="1020" y="1966"/>
                    <a:pt x="1020" y="2267"/>
                  </a:cubicBezTo>
                  <a:cubicBezTo>
                    <a:pt x="1037" y="3203"/>
                    <a:pt x="686" y="4105"/>
                    <a:pt x="51" y="4807"/>
                  </a:cubicBezTo>
                  <a:lnTo>
                    <a:pt x="1" y="4857"/>
                  </a:lnTo>
                  <a:lnTo>
                    <a:pt x="1204" y="6595"/>
                  </a:lnTo>
                  <a:cubicBezTo>
                    <a:pt x="1889" y="6311"/>
                    <a:pt x="2524" y="5910"/>
                    <a:pt x="3042" y="5375"/>
                  </a:cubicBezTo>
                  <a:cubicBezTo>
                    <a:pt x="3710" y="4657"/>
                    <a:pt x="4278" y="3637"/>
                    <a:pt x="4228" y="3203"/>
                  </a:cubicBezTo>
                  <a:cubicBezTo>
                    <a:pt x="4429" y="3119"/>
                    <a:pt x="4612" y="3002"/>
                    <a:pt x="4780" y="2869"/>
                  </a:cubicBezTo>
                  <a:cubicBezTo>
                    <a:pt x="4963" y="2702"/>
                    <a:pt x="4930" y="1649"/>
                    <a:pt x="4880" y="1432"/>
                  </a:cubicBezTo>
                  <a:cubicBezTo>
                    <a:pt x="4863" y="1332"/>
                    <a:pt x="4729" y="1231"/>
                    <a:pt x="4579" y="1131"/>
                  </a:cubicBezTo>
                  <a:cubicBezTo>
                    <a:pt x="4445" y="1047"/>
                    <a:pt x="4295" y="964"/>
                    <a:pt x="4145" y="897"/>
                  </a:cubicBezTo>
                  <a:cubicBezTo>
                    <a:pt x="4211" y="780"/>
                    <a:pt x="4195" y="646"/>
                    <a:pt x="4095" y="546"/>
                  </a:cubicBezTo>
                  <a:cubicBezTo>
                    <a:pt x="4095" y="546"/>
                    <a:pt x="4078" y="546"/>
                    <a:pt x="4078" y="530"/>
                  </a:cubicBezTo>
                  <a:cubicBezTo>
                    <a:pt x="3927" y="463"/>
                    <a:pt x="3777" y="429"/>
                    <a:pt x="3627" y="413"/>
                  </a:cubicBezTo>
                  <a:cubicBezTo>
                    <a:pt x="3593" y="296"/>
                    <a:pt x="3510" y="179"/>
                    <a:pt x="3409" y="112"/>
                  </a:cubicBezTo>
                  <a:cubicBezTo>
                    <a:pt x="3343" y="78"/>
                    <a:pt x="3293" y="45"/>
                    <a:pt x="3226" y="28"/>
                  </a:cubicBezTo>
                  <a:cubicBezTo>
                    <a:pt x="3163" y="9"/>
                    <a:pt x="3098" y="0"/>
                    <a:pt x="303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6155729" y="1946536"/>
              <a:ext cx="47146" cy="51953"/>
            </a:xfrm>
            <a:custGeom>
              <a:rect b="b" l="l" r="r" t="t"/>
              <a:pathLst>
                <a:path extrusionOk="0" h="1621" w="1471">
                  <a:moveTo>
                    <a:pt x="1173" y="1"/>
                  </a:moveTo>
                  <a:cubicBezTo>
                    <a:pt x="1127" y="1"/>
                    <a:pt x="1080" y="11"/>
                    <a:pt x="1036" y="33"/>
                  </a:cubicBezTo>
                  <a:cubicBezTo>
                    <a:pt x="752" y="133"/>
                    <a:pt x="502" y="284"/>
                    <a:pt x="284" y="501"/>
                  </a:cubicBezTo>
                  <a:cubicBezTo>
                    <a:pt x="34" y="835"/>
                    <a:pt x="0" y="1587"/>
                    <a:pt x="0" y="1604"/>
                  </a:cubicBezTo>
                  <a:lnTo>
                    <a:pt x="0" y="1620"/>
                  </a:lnTo>
                  <a:cubicBezTo>
                    <a:pt x="17" y="1587"/>
                    <a:pt x="301" y="902"/>
                    <a:pt x="619" y="601"/>
                  </a:cubicBezTo>
                  <a:cubicBezTo>
                    <a:pt x="869" y="401"/>
                    <a:pt x="1170" y="284"/>
                    <a:pt x="1471" y="234"/>
                  </a:cubicBezTo>
                  <a:cubicBezTo>
                    <a:pt x="1434" y="85"/>
                    <a:pt x="1305" y="1"/>
                    <a:pt x="11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6189445" y="1957753"/>
              <a:ext cx="32178" cy="37531"/>
            </a:xfrm>
            <a:custGeom>
              <a:rect b="b" l="l" r="r" t="t"/>
              <a:pathLst>
                <a:path extrusionOk="0" h="1171" w="1004">
                  <a:moveTo>
                    <a:pt x="870" y="1"/>
                  </a:moveTo>
                  <a:cubicBezTo>
                    <a:pt x="452" y="285"/>
                    <a:pt x="151" y="702"/>
                    <a:pt x="1" y="1170"/>
                  </a:cubicBezTo>
                  <a:cubicBezTo>
                    <a:pt x="268" y="853"/>
                    <a:pt x="586" y="585"/>
                    <a:pt x="937" y="368"/>
                  </a:cubicBezTo>
                  <a:cubicBezTo>
                    <a:pt x="1003" y="251"/>
                    <a:pt x="987" y="117"/>
                    <a:pt x="887" y="17"/>
                  </a:cubicBezTo>
                  <a:cubicBezTo>
                    <a:pt x="887" y="17"/>
                    <a:pt x="870" y="17"/>
                    <a:pt x="8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6218387" y="1977047"/>
              <a:ext cx="27339" cy="66408"/>
            </a:xfrm>
            <a:custGeom>
              <a:rect b="b" l="l" r="r" t="t"/>
              <a:pathLst>
                <a:path extrusionOk="0" h="2072" w="853">
                  <a:moveTo>
                    <a:pt x="468" y="0"/>
                  </a:moveTo>
                  <a:cubicBezTo>
                    <a:pt x="468" y="0"/>
                    <a:pt x="468" y="0"/>
                    <a:pt x="468" y="17"/>
                  </a:cubicBezTo>
                  <a:cubicBezTo>
                    <a:pt x="134" y="602"/>
                    <a:pt x="0" y="1270"/>
                    <a:pt x="100" y="1938"/>
                  </a:cubicBezTo>
                  <a:lnTo>
                    <a:pt x="117" y="2072"/>
                  </a:lnTo>
                  <a:cubicBezTo>
                    <a:pt x="318" y="1988"/>
                    <a:pt x="501" y="1871"/>
                    <a:pt x="669" y="1738"/>
                  </a:cubicBezTo>
                  <a:cubicBezTo>
                    <a:pt x="852" y="1571"/>
                    <a:pt x="819" y="518"/>
                    <a:pt x="769" y="301"/>
                  </a:cubicBezTo>
                  <a:cubicBezTo>
                    <a:pt x="752" y="201"/>
                    <a:pt x="618" y="100"/>
                    <a:pt x="46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6138037" y="1822278"/>
              <a:ext cx="41825" cy="40223"/>
            </a:xfrm>
            <a:custGeom>
              <a:rect b="b" l="l" r="r" t="t"/>
              <a:pathLst>
                <a:path extrusionOk="0" h="1255" w="1305">
                  <a:moveTo>
                    <a:pt x="569" y="0"/>
                  </a:moveTo>
                  <a:lnTo>
                    <a:pt x="1" y="1053"/>
                  </a:lnTo>
                  <a:cubicBezTo>
                    <a:pt x="201" y="1170"/>
                    <a:pt x="419" y="1237"/>
                    <a:pt x="653" y="1253"/>
                  </a:cubicBezTo>
                  <a:cubicBezTo>
                    <a:pt x="668" y="1254"/>
                    <a:pt x="683" y="1255"/>
                    <a:pt x="697" y="1255"/>
                  </a:cubicBezTo>
                  <a:cubicBezTo>
                    <a:pt x="948" y="1255"/>
                    <a:pt x="1178" y="1123"/>
                    <a:pt x="1304" y="903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6149832" y="1728019"/>
              <a:ext cx="10737" cy="104739"/>
            </a:xfrm>
            <a:custGeom>
              <a:rect b="b" l="l" r="r" t="t"/>
              <a:pathLst>
                <a:path extrusionOk="0" h="3268" w="335">
                  <a:moveTo>
                    <a:pt x="101" y="1"/>
                  </a:moveTo>
                  <a:cubicBezTo>
                    <a:pt x="17" y="686"/>
                    <a:pt x="1" y="1371"/>
                    <a:pt x="51" y="2056"/>
                  </a:cubicBezTo>
                  <a:lnTo>
                    <a:pt x="118" y="3175"/>
                  </a:lnTo>
                  <a:cubicBezTo>
                    <a:pt x="118" y="3238"/>
                    <a:pt x="165" y="3267"/>
                    <a:pt x="216" y="3267"/>
                  </a:cubicBezTo>
                  <a:cubicBezTo>
                    <a:pt x="273" y="3267"/>
                    <a:pt x="335" y="3229"/>
                    <a:pt x="335" y="315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5542035" y="2055762"/>
              <a:ext cx="621738" cy="437515"/>
            </a:xfrm>
            <a:custGeom>
              <a:rect b="b" l="l" r="r" t="t"/>
              <a:pathLst>
                <a:path extrusionOk="0" h="13651" w="19399">
                  <a:moveTo>
                    <a:pt x="18179" y="0"/>
                  </a:moveTo>
                  <a:cubicBezTo>
                    <a:pt x="18179" y="0"/>
                    <a:pt x="8204" y="5464"/>
                    <a:pt x="5080" y="7151"/>
                  </a:cubicBezTo>
                  <a:cubicBezTo>
                    <a:pt x="1939" y="8822"/>
                    <a:pt x="0" y="12197"/>
                    <a:pt x="4228" y="13534"/>
                  </a:cubicBezTo>
                  <a:cubicBezTo>
                    <a:pt x="4477" y="13613"/>
                    <a:pt x="4743" y="13650"/>
                    <a:pt x="5025" y="13650"/>
                  </a:cubicBezTo>
                  <a:cubicBezTo>
                    <a:pt x="9938" y="13650"/>
                    <a:pt x="19399" y="2306"/>
                    <a:pt x="19399" y="2306"/>
                  </a:cubicBezTo>
                  <a:lnTo>
                    <a:pt x="1817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5247496" y="1992592"/>
              <a:ext cx="491647" cy="500172"/>
            </a:xfrm>
            <a:custGeom>
              <a:rect b="b" l="l" r="r" t="t"/>
              <a:pathLst>
                <a:path extrusionOk="0" h="15606" w="15340">
                  <a:moveTo>
                    <a:pt x="3604" y="0"/>
                  </a:moveTo>
                  <a:cubicBezTo>
                    <a:pt x="3475" y="0"/>
                    <a:pt x="3365" y="22"/>
                    <a:pt x="3275" y="66"/>
                  </a:cubicBezTo>
                  <a:cubicBezTo>
                    <a:pt x="1137" y="1119"/>
                    <a:pt x="1" y="4110"/>
                    <a:pt x="1638" y="6867"/>
                  </a:cubicBezTo>
                  <a:cubicBezTo>
                    <a:pt x="3275" y="9624"/>
                    <a:pt x="7887" y="13968"/>
                    <a:pt x="10728" y="15605"/>
                  </a:cubicBezTo>
                  <a:cubicBezTo>
                    <a:pt x="12265" y="13166"/>
                    <a:pt x="15339" y="7819"/>
                    <a:pt x="15339" y="7819"/>
                  </a:cubicBezTo>
                  <a:cubicBezTo>
                    <a:pt x="15339" y="7819"/>
                    <a:pt x="6071" y="0"/>
                    <a:pt x="3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5431719" y="1392936"/>
              <a:ext cx="579464" cy="510653"/>
            </a:xfrm>
            <a:custGeom>
              <a:rect b="b" l="l" r="r" t="t"/>
              <a:pathLst>
                <a:path extrusionOk="0" h="15933" w="18080">
                  <a:moveTo>
                    <a:pt x="12671" y="0"/>
                  </a:moveTo>
                  <a:cubicBezTo>
                    <a:pt x="12332" y="0"/>
                    <a:pt x="11980" y="72"/>
                    <a:pt x="11630" y="230"/>
                  </a:cubicBezTo>
                  <a:cubicBezTo>
                    <a:pt x="11195" y="430"/>
                    <a:pt x="11028" y="798"/>
                    <a:pt x="10660" y="1099"/>
                  </a:cubicBezTo>
                  <a:cubicBezTo>
                    <a:pt x="10106" y="602"/>
                    <a:pt x="9391" y="337"/>
                    <a:pt x="8660" y="337"/>
                  </a:cubicBezTo>
                  <a:cubicBezTo>
                    <a:pt x="8334" y="337"/>
                    <a:pt x="8005" y="389"/>
                    <a:pt x="7686" y="497"/>
                  </a:cubicBezTo>
                  <a:cubicBezTo>
                    <a:pt x="6667" y="848"/>
                    <a:pt x="5915" y="1734"/>
                    <a:pt x="5731" y="2803"/>
                  </a:cubicBezTo>
                  <a:cubicBezTo>
                    <a:pt x="5371" y="2424"/>
                    <a:pt x="4845" y="2233"/>
                    <a:pt x="4314" y="2233"/>
                  </a:cubicBezTo>
                  <a:cubicBezTo>
                    <a:pt x="3908" y="2233"/>
                    <a:pt x="3498" y="2345"/>
                    <a:pt x="3158" y="2569"/>
                  </a:cubicBezTo>
                  <a:cubicBezTo>
                    <a:pt x="2373" y="3121"/>
                    <a:pt x="1955" y="4073"/>
                    <a:pt x="2072" y="5042"/>
                  </a:cubicBezTo>
                  <a:cubicBezTo>
                    <a:pt x="1253" y="5142"/>
                    <a:pt x="552" y="5744"/>
                    <a:pt x="351" y="6562"/>
                  </a:cubicBezTo>
                  <a:cubicBezTo>
                    <a:pt x="201" y="7398"/>
                    <a:pt x="568" y="8250"/>
                    <a:pt x="1270" y="8718"/>
                  </a:cubicBezTo>
                  <a:cubicBezTo>
                    <a:pt x="518" y="9269"/>
                    <a:pt x="0" y="10656"/>
                    <a:pt x="568" y="11525"/>
                  </a:cubicBezTo>
                  <a:cubicBezTo>
                    <a:pt x="1061" y="12287"/>
                    <a:pt x="2288" y="12608"/>
                    <a:pt x="3211" y="12608"/>
                  </a:cubicBezTo>
                  <a:cubicBezTo>
                    <a:pt x="3321" y="12608"/>
                    <a:pt x="3426" y="12603"/>
                    <a:pt x="3526" y="12594"/>
                  </a:cubicBezTo>
                  <a:lnTo>
                    <a:pt x="3526" y="12594"/>
                  </a:lnTo>
                  <a:cubicBezTo>
                    <a:pt x="3292" y="13563"/>
                    <a:pt x="4061" y="14365"/>
                    <a:pt x="4980" y="14532"/>
                  </a:cubicBezTo>
                  <a:cubicBezTo>
                    <a:pt x="5095" y="14553"/>
                    <a:pt x="5212" y="14563"/>
                    <a:pt x="5328" y="14563"/>
                  </a:cubicBezTo>
                  <a:cubicBezTo>
                    <a:pt x="5780" y="14563"/>
                    <a:pt x="6221" y="14411"/>
                    <a:pt x="6567" y="14131"/>
                  </a:cubicBezTo>
                  <a:cubicBezTo>
                    <a:pt x="6634" y="14215"/>
                    <a:pt x="6684" y="14315"/>
                    <a:pt x="6751" y="14399"/>
                  </a:cubicBezTo>
                  <a:cubicBezTo>
                    <a:pt x="7205" y="15061"/>
                    <a:pt x="7795" y="15425"/>
                    <a:pt x="8446" y="15425"/>
                  </a:cubicBezTo>
                  <a:cubicBezTo>
                    <a:pt x="8895" y="15425"/>
                    <a:pt x="9374" y="15252"/>
                    <a:pt x="9858" y="14883"/>
                  </a:cubicBezTo>
                  <a:cubicBezTo>
                    <a:pt x="10176" y="15533"/>
                    <a:pt x="10830" y="15933"/>
                    <a:pt x="11541" y="15933"/>
                  </a:cubicBezTo>
                  <a:cubicBezTo>
                    <a:pt x="11653" y="15933"/>
                    <a:pt x="11766" y="15923"/>
                    <a:pt x="11880" y="15903"/>
                  </a:cubicBezTo>
                  <a:cubicBezTo>
                    <a:pt x="12665" y="15752"/>
                    <a:pt x="13467" y="15234"/>
                    <a:pt x="13501" y="14432"/>
                  </a:cubicBezTo>
                  <a:cubicBezTo>
                    <a:pt x="13761" y="14537"/>
                    <a:pt x="14031" y="14587"/>
                    <a:pt x="14298" y="14587"/>
                  </a:cubicBezTo>
                  <a:cubicBezTo>
                    <a:pt x="15008" y="14587"/>
                    <a:pt x="15695" y="14233"/>
                    <a:pt x="16107" y="13613"/>
                  </a:cubicBezTo>
                  <a:cubicBezTo>
                    <a:pt x="16625" y="12761"/>
                    <a:pt x="16508" y="11542"/>
                    <a:pt x="15740" y="10923"/>
                  </a:cubicBezTo>
                  <a:lnTo>
                    <a:pt x="15740" y="10923"/>
                  </a:lnTo>
                  <a:cubicBezTo>
                    <a:pt x="15777" y="10925"/>
                    <a:pt x="15814" y="10926"/>
                    <a:pt x="15851" y="10926"/>
                  </a:cubicBezTo>
                  <a:cubicBezTo>
                    <a:pt x="16744" y="10926"/>
                    <a:pt x="17556" y="10353"/>
                    <a:pt x="17828" y="9486"/>
                  </a:cubicBezTo>
                  <a:cubicBezTo>
                    <a:pt x="18079" y="8601"/>
                    <a:pt x="17661" y="7364"/>
                    <a:pt x="16843" y="6947"/>
                  </a:cubicBezTo>
                  <a:cubicBezTo>
                    <a:pt x="17528" y="6278"/>
                    <a:pt x="17678" y="5209"/>
                    <a:pt x="17210" y="4374"/>
                  </a:cubicBezTo>
                  <a:cubicBezTo>
                    <a:pt x="16872" y="3749"/>
                    <a:pt x="16220" y="3378"/>
                    <a:pt x="15538" y="3378"/>
                  </a:cubicBezTo>
                  <a:cubicBezTo>
                    <a:pt x="15344" y="3378"/>
                    <a:pt x="15147" y="3408"/>
                    <a:pt x="14955" y="3471"/>
                  </a:cubicBezTo>
                  <a:cubicBezTo>
                    <a:pt x="15690" y="1736"/>
                    <a:pt x="14338" y="0"/>
                    <a:pt x="1267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5550593" y="1541648"/>
              <a:ext cx="348640" cy="581611"/>
            </a:xfrm>
            <a:custGeom>
              <a:rect b="b" l="l" r="r" t="t"/>
              <a:pathLst>
                <a:path extrusionOk="0" h="18147" w="10878">
                  <a:moveTo>
                    <a:pt x="9525" y="1"/>
                  </a:moveTo>
                  <a:cubicBezTo>
                    <a:pt x="9458" y="151"/>
                    <a:pt x="9525" y="636"/>
                    <a:pt x="9240" y="1120"/>
                  </a:cubicBezTo>
                  <a:cubicBezTo>
                    <a:pt x="8856" y="1789"/>
                    <a:pt x="6367" y="1555"/>
                    <a:pt x="5498" y="1872"/>
                  </a:cubicBezTo>
                  <a:cubicBezTo>
                    <a:pt x="4462" y="2223"/>
                    <a:pt x="4211" y="2474"/>
                    <a:pt x="3426" y="3159"/>
                  </a:cubicBezTo>
                  <a:cubicBezTo>
                    <a:pt x="3178" y="2197"/>
                    <a:pt x="2753" y="1617"/>
                    <a:pt x="2127" y="1617"/>
                  </a:cubicBezTo>
                  <a:cubicBezTo>
                    <a:pt x="2035" y="1617"/>
                    <a:pt x="1939" y="1629"/>
                    <a:pt x="1839" y="1655"/>
                  </a:cubicBezTo>
                  <a:cubicBezTo>
                    <a:pt x="986" y="1856"/>
                    <a:pt x="1421" y="4312"/>
                    <a:pt x="1939" y="4579"/>
                  </a:cubicBezTo>
                  <a:cubicBezTo>
                    <a:pt x="2190" y="4705"/>
                    <a:pt x="2390" y="4738"/>
                    <a:pt x="2531" y="4738"/>
                  </a:cubicBezTo>
                  <a:cubicBezTo>
                    <a:pt x="2690" y="4738"/>
                    <a:pt x="2774" y="4696"/>
                    <a:pt x="2774" y="4696"/>
                  </a:cubicBezTo>
                  <a:lnTo>
                    <a:pt x="2774" y="4696"/>
                  </a:lnTo>
                  <a:cubicBezTo>
                    <a:pt x="2774" y="4696"/>
                    <a:pt x="3092" y="8823"/>
                    <a:pt x="2707" y="9959"/>
                  </a:cubicBezTo>
                  <a:cubicBezTo>
                    <a:pt x="2323" y="11079"/>
                    <a:pt x="1187" y="11697"/>
                    <a:pt x="1" y="12081"/>
                  </a:cubicBezTo>
                  <a:cubicBezTo>
                    <a:pt x="1037" y="14003"/>
                    <a:pt x="4512" y="17512"/>
                    <a:pt x="6083" y="18146"/>
                  </a:cubicBezTo>
                  <a:cubicBezTo>
                    <a:pt x="7235" y="17862"/>
                    <a:pt x="8455" y="12148"/>
                    <a:pt x="8455" y="12148"/>
                  </a:cubicBezTo>
                  <a:cubicBezTo>
                    <a:pt x="8455" y="12148"/>
                    <a:pt x="7369" y="11964"/>
                    <a:pt x="6985" y="11547"/>
                  </a:cubicBezTo>
                  <a:cubicBezTo>
                    <a:pt x="6417" y="10928"/>
                    <a:pt x="6567" y="10143"/>
                    <a:pt x="6601" y="9842"/>
                  </a:cubicBezTo>
                  <a:cubicBezTo>
                    <a:pt x="6617" y="9580"/>
                    <a:pt x="6505" y="7936"/>
                    <a:pt x="7210" y="7936"/>
                  </a:cubicBezTo>
                  <a:cubicBezTo>
                    <a:pt x="7224" y="7936"/>
                    <a:pt x="7238" y="7936"/>
                    <a:pt x="7252" y="7938"/>
                  </a:cubicBezTo>
                  <a:cubicBezTo>
                    <a:pt x="7352" y="7938"/>
                    <a:pt x="7453" y="7954"/>
                    <a:pt x="7553" y="7971"/>
                  </a:cubicBezTo>
                  <a:cubicBezTo>
                    <a:pt x="7932" y="8043"/>
                    <a:pt x="8282" y="8079"/>
                    <a:pt x="8591" y="8079"/>
                  </a:cubicBezTo>
                  <a:cubicBezTo>
                    <a:pt x="9140" y="8079"/>
                    <a:pt x="9563" y="7967"/>
                    <a:pt x="9809" y="7754"/>
                  </a:cubicBezTo>
                  <a:cubicBezTo>
                    <a:pt x="10059" y="7537"/>
                    <a:pt x="10043" y="6584"/>
                    <a:pt x="10193" y="5682"/>
                  </a:cubicBezTo>
                  <a:cubicBezTo>
                    <a:pt x="10310" y="4997"/>
                    <a:pt x="10845" y="4930"/>
                    <a:pt x="10861" y="4696"/>
                  </a:cubicBezTo>
                  <a:cubicBezTo>
                    <a:pt x="10878" y="4128"/>
                    <a:pt x="10043" y="4663"/>
                    <a:pt x="10143" y="2323"/>
                  </a:cubicBezTo>
                  <a:cubicBezTo>
                    <a:pt x="10109" y="1037"/>
                    <a:pt x="9875" y="385"/>
                    <a:pt x="952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5550593" y="1668566"/>
              <a:ext cx="271015" cy="454693"/>
            </a:xfrm>
            <a:custGeom>
              <a:rect b="b" l="l" r="r" t="t"/>
              <a:pathLst>
                <a:path extrusionOk="0" h="14187" w="8456">
                  <a:moveTo>
                    <a:pt x="3292" y="1"/>
                  </a:moveTo>
                  <a:cubicBezTo>
                    <a:pt x="3175" y="619"/>
                    <a:pt x="2774" y="736"/>
                    <a:pt x="2774" y="736"/>
                  </a:cubicBezTo>
                  <a:cubicBezTo>
                    <a:pt x="2774" y="736"/>
                    <a:pt x="3092" y="4863"/>
                    <a:pt x="2707" y="5999"/>
                  </a:cubicBezTo>
                  <a:cubicBezTo>
                    <a:pt x="2323" y="7119"/>
                    <a:pt x="1187" y="7737"/>
                    <a:pt x="1" y="8121"/>
                  </a:cubicBezTo>
                  <a:cubicBezTo>
                    <a:pt x="1037" y="10043"/>
                    <a:pt x="4512" y="13552"/>
                    <a:pt x="6083" y="14186"/>
                  </a:cubicBezTo>
                  <a:cubicBezTo>
                    <a:pt x="7235" y="13902"/>
                    <a:pt x="8455" y="8188"/>
                    <a:pt x="8455" y="8188"/>
                  </a:cubicBezTo>
                  <a:cubicBezTo>
                    <a:pt x="8455" y="8188"/>
                    <a:pt x="7319" y="8054"/>
                    <a:pt x="6985" y="7587"/>
                  </a:cubicBezTo>
                  <a:cubicBezTo>
                    <a:pt x="6550" y="6985"/>
                    <a:pt x="6567" y="6183"/>
                    <a:pt x="6601" y="5882"/>
                  </a:cubicBezTo>
                  <a:cubicBezTo>
                    <a:pt x="6617" y="5620"/>
                    <a:pt x="6505" y="3976"/>
                    <a:pt x="7210" y="3976"/>
                  </a:cubicBezTo>
                  <a:cubicBezTo>
                    <a:pt x="7224" y="3976"/>
                    <a:pt x="7238" y="3976"/>
                    <a:pt x="7252" y="3978"/>
                  </a:cubicBezTo>
                  <a:cubicBezTo>
                    <a:pt x="6433" y="3827"/>
                    <a:pt x="4245" y="3226"/>
                    <a:pt x="3459" y="770"/>
                  </a:cubicBezTo>
                  <a:cubicBezTo>
                    <a:pt x="3426" y="586"/>
                    <a:pt x="3359" y="352"/>
                    <a:pt x="329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5609501" y="1610684"/>
              <a:ext cx="38043" cy="61664"/>
            </a:xfrm>
            <a:custGeom>
              <a:rect b="b" l="l" r="r" t="t"/>
              <a:pathLst>
                <a:path extrusionOk="0" h="1924" w="1187">
                  <a:moveTo>
                    <a:pt x="260" y="1"/>
                  </a:moveTo>
                  <a:cubicBezTo>
                    <a:pt x="96" y="1"/>
                    <a:pt x="1" y="103"/>
                    <a:pt x="1" y="103"/>
                  </a:cubicBezTo>
                  <a:cubicBezTo>
                    <a:pt x="7" y="102"/>
                    <a:pt x="13" y="102"/>
                    <a:pt x="19" y="102"/>
                  </a:cubicBezTo>
                  <a:cubicBezTo>
                    <a:pt x="620" y="102"/>
                    <a:pt x="702" y="905"/>
                    <a:pt x="702" y="905"/>
                  </a:cubicBezTo>
                  <a:cubicBezTo>
                    <a:pt x="619" y="921"/>
                    <a:pt x="535" y="938"/>
                    <a:pt x="468" y="955"/>
                  </a:cubicBezTo>
                  <a:cubicBezTo>
                    <a:pt x="101" y="1038"/>
                    <a:pt x="134" y="1924"/>
                    <a:pt x="652" y="1924"/>
                  </a:cubicBezTo>
                  <a:cubicBezTo>
                    <a:pt x="1187" y="1924"/>
                    <a:pt x="1120" y="504"/>
                    <a:pt x="602" y="136"/>
                  </a:cubicBezTo>
                  <a:cubicBezTo>
                    <a:pt x="469" y="33"/>
                    <a:pt x="354" y="1"/>
                    <a:pt x="26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5825325" y="1632157"/>
              <a:ext cx="27851" cy="27339"/>
            </a:xfrm>
            <a:custGeom>
              <a:rect b="b" l="l" r="r" t="t"/>
              <a:pathLst>
                <a:path extrusionOk="0" h="853" w="869">
                  <a:moveTo>
                    <a:pt x="435" y="1"/>
                  </a:moveTo>
                  <a:cubicBezTo>
                    <a:pt x="368" y="1"/>
                    <a:pt x="301" y="17"/>
                    <a:pt x="234" y="51"/>
                  </a:cubicBezTo>
                  <a:cubicBezTo>
                    <a:pt x="201" y="68"/>
                    <a:pt x="167" y="101"/>
                    <a:pt x="134" y="118"/>
                  </a:cubicBezTo>
                  <a:cubicBezTo>
                    <a:pt x="84" y="168"/>
                    <a:pt x="50" y="235"/>
                    <a:pt x="17" y="318"/>
                  </a:cubicBezTo>
                  <a:cubicBezTo>
                    <a:pt x="17" y="352"/>
                    <a:pt x="17" y="385"/>
                    <a:pt x="0" y="418"/>
                  </a:cubicBezTo>
                  <a:cubicBezTo>
                    <a:pt x="17" y="535"/>
                    <a:pt x="50" y="636"/>
                    <a:pt x="117" y="719"/>
                  </a:cubicBezTo>
                  <a:cubicBezTo>
                    <a:pt x="201" y="803"/>
                    <a:pt x="318" y="853"/>
                    <a:pt x="418" y="853"/>
                  </a:cubicBezTo>
                  <a:cubicBezTo>
                    <a:pt x="501" y="853"/>
                    <a:pt x="568" y="836"/>
                    <a:pt x="635" y="803"/>
                  </a:cubicBezTo>
                  <a:cubicBezTo>
                    <a:pt x="668" y="786"/>
                    <a:pt x="702" y="753"/>
                    <a:pt x="735" y="736"/>
                  </a:cubicBezTo>
                  <a:cubicBezTo>
                    <a:pt x="785" y="686"/>
                    <a:pt x="819" y="619"/>
                    <a:pt x="852" y="552"/>
                  </a:cubicBezTo>
                  <a:cubicBezTo>
                    <a:pt x="852" y="502"/>
                    <a:pt x="852" y="469"/>
                    <a:pt x="852" y="435"/>
                  </a:cubicBezTo>
                  <a:cubicBezTo>
                    <a:pt x="869" y="385"/>
                    <a:pt x="852" y="335"/>
                    <a:pt x="836" y="285"/>
                  </a:cubicBezTo>
                  <a:cubicBezTo>
                    <a:pt x="769" y="118"/>
                    <a:pt x="618" y="1"/>
                    <a:pt x="4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5807121" y="1718372"/>
              <a:ext cx="56248" cy="26537"/>
            </a:xfrm>
            <a:custGeom>
              <a:rect b="b" l="l" r="r" t="t"/>
              <a:pathLst>
                <a:path extrusionOk="0" h="828" w="1755">
                  <a:moveTo>
                    <a:pt x="0" y="1"/>
                  </a:moveTo>
                  <a:lnTo>
                    <a:pt x="0" y="1"/>
                  </a:lnTo>
                  <a:cubicBezTo>
                    <a:pt x="50" y="419"/>
                    <a:pt x="368" y="753"/>
                    <a:pt x="785" y="820"/>
                  </a:cubicBezTo>
                  <a:cubicBezTo>
                    <a:pt x="822" y="825"/>
                    <a:pt x="858" y="827"/>
                    <a:pt x="894" y="827"/>
                  </a:cubicBezTo>
                  <a:cubicBezTo>
                    <a:pt x="1404" y="827"/>
                    <a:pt x="1754" y="302"/>
                    <a:pt x="1754" y="302"/>
                  </a:cubicBezTo>
                  <a:cubicBezTo>
                    <a:pt x="1754" y="302"/>
                    <a:pt x="1370" y="285"/>
                    <a:pt x="852" y="218"/>
                  </a:cubicBezTo>
                  <a:cubicBezTo>
                    <a:pt x="568" y="185"/>
                    <a:pt x="284" y="10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5811928" y="1604851"/>
              <a:ext cx="43941" cy="21441"/>
            </a:xfrm>
            <a:custGeom>
              <a:rect b="b" l="l" r="r" t="t"/>
              <a:pathLst>
                <a:path extrusionOk="0" h="669" w="1371">
                  <a:moveTo>
                    <a:pt x="685" y="1"/>
                  </a:moveTo>
                  <a:cubicBezTo>
                    <a:pt x="218" y="17"/>
                    <a:pt x="0" y="669"/>
                    <a:pt x="0" y="669"/>
                  </a:cubicBezTo>
                  <a:cubicBezTo>
                    <a:pt x="218" y="535"/>
                    <a:pt x="452" y="452"/>
                    <a:pt x="685" y="385"/>
                  </a:cubicBezTo>
                  <a:cubicBezTo>
                    <a:pt x="763" y="374"/>
                    <a:pt x="841" y="368"/>
                    <a:pt x="919" y="368"/>
                  </a:cubicBezTo>
                  <a:cubicBezTo>
                    <a:pt x="1073" y="368"/>
                    <a:pt x="1226" y="390"/>
                    <a:pt x="1371" y="435"/>
                  </a:cubicBezTo>
                  <a:cubicBezTo>
                    <a:pt x="1371" y="435"/>
                    <a:pt x="1053" y="1"/>
                    <a:pt x="68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/>
          <p:cNvSpPr txBox="1"/>
          <p:nvPr>
            <p:ph type="title"/>
          </p:nvPr>
        </p:nvSpPr>
        <p:spPr>
          <a:xfrm>
            <a:off x="673850" y="392725"/>
            <a:ext cx="77040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Conceptos generales</a:t>
            </a:r>
            <a:endParaRPr b="1"/>
          </a:p>
        </p:txBody>
      </p:sp>
      <p:pic>
        <p:nvPicPr>
          <p:cNvPr id="510" name="Google Shape;510;p35"/>
          <p:cNvPicPr preferRelativeResize="0"/>
          <p:nvPr/>
        </p:nvPicPr>
        <p:blipFill rotWithShape="1">
          <a:blip r:embed="rId3">
            <a:alphaModFix/>
          </a:blip>
          <a:srcRect b="14486" l="12829" r="13309" t="0"/>
          <a:stretch/>
        </p:blipFill>
        <p:spPr>
          <a:xfrm>
            <a:off x="2662300" y="1084650"/>
            <a:ext cx="589349" cy="682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5"/>
          <p:cNvPicPr preferRelativeResize="0"/>
          <p:nvPr/>
        </p:nvPicPr>
        <p:blipFill rotWithShape="1">
          <a:blip r:embed="rId4">
            <a:alphaModFix/>
          </a:blip>
          <a:srcRect b="35425" l="12726" r="72571" t="43981"/>
          <a:stretch/>
        </p:blipFill>
        <p:spPr>
          <a:xfrm>
            <a:off x="1132983" y="1905249"/>
            <a:ext cx="421013" cy="48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35"/>
          <p:cNvPicPr preferRelativeResize="0"/>
          <p:nvPr/>
        </p:nvPicPr>
        <p:blipFill rotWithShape="1">
          <a:blip r:embed="rId5">
            <a:alphaModFix/>
          </a:blip>
          <a:srcRect b="9470" l="14393" r="12656" t="10336"/>
          <a:stretch/>
        </p:blipFill>
        <p:spPr>
          <a:xfrm>
            <a:off x="1553994" y="1467086"/>
            <a:ext cx="488004" cy="681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5"/>
          <p:cNvPicPr preferRelativeResize="0"/>
          <p:nvPr/>
        </p:nvPicPr>
        <p:blipFill rotWithShape="1">
          <a:blip r:embed="rId6">
            <a:alphaModFix/>
          </a:blip>
          <a:srcRect b="14804" l="18677" r="17987" t="15196"/>
          <a:stretch/>
        </p:blipFill>
        <p:spPr>
          <a:xfrm>
            <a:off x="848311" y="1467081"/>
            <a:ext cx="421012" cy="51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5"/>
          <p:cNvPicPr preferRelativeResize="0"/>
          <p:nvPr/>
        </p:nvPicPr>
        <p:blipFill rotWithShape="1">
          <a:blip r:embed="rId7">
            <a:alphaModFix/>
          </a:blip>
          <a:srcRect b="15704" l="8286" r="6989" t="0"/>
          <a:stretch/>
        </p:blipFill>
        <p:spPr>
          <a:xfrm>
            <a:off x="6295375" y="2502875"/>
            <a:ext cx="1392249" cy="1385261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5"/>
          <p:cNvSpPr/>
          <p:nvPr/>
        </p:nvSpPr>
        <p:spPr>
          <a:xfrm rot="1528852">
            <a:off x="5320754" y="2324226"/>
            <a:ext cx="843775" cy="762324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35"/>
          <p:cNvPicPr preferRelativeResize="0"/>
          <p:nvPr/>
        </p:nvPicPr>
        <p:blipFill rotWithShape="1">
          <a:blip r:embed="rId8">
            <a:alphaModFix/>
          </a:blip>
          <a:srcRect b="13119" l="0" r="0" t="0"/>
          <a:stretch/>
        </p:blipFill>
        <p:spPr>
          <a:xfrm>
            <a:off x="5705050" y="4099238"/>
            <a:ext cx="937499" cy="81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5"/>
          <p:cNvPicPr preferRelativeResize="0"/>
          <p:nvPr/>
        </p:nvPicPr>
        <p:blipFill rotWithShape="1">
          <a:blip r:embed="rId9">
            <a:alphaModFix/>
          </a:blip>
          <a:srcRect b="14376" l="0" r="0" t="0"/>
          <a:stretch/>
        </p:blipFill>
        <p:spPr>
          <a:xfrm>
            <a:off x="7229775" y="4074013"/>
            <a:ext cx="1010224" cy="86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1397" y="3197288"/>
            <a:ext cx="1228200" cy="122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519" name="Google Shape;519;p35"/>
          <p:cNvGrpSpPr/>
          <p:nvPr/>
        </p:nvGrpSpPr>
        <p:grpSpPr>
          <a:xfrm rot="10338603">
            <a:off x="510513" y="1485307"/>
            <a:ext cx="122136" cy="910716"/>
            <a:chOff x="1932519" y="1192092"/>
            <a:chExt cx="404538" cy="2862233"/>
          </a:xfrm>
        </p:grpSpPr>
        <p:sp>
          <p:nvSpPr>
            <p:cNvPr id="520" name="Google Shape;520;p35"/>
            <p:cNvSpPr/>
            <p:nvPr/>
          </p:nvSpPr>
          <p:spPr>
            <a:xfrm>
              <a:off x="1932519" y="1192092"/>
              <a:ext cx="404538" cy="2862233"/>
            </a:xfrm>
            <a:custGeom>
              <a:rect b="b" l="l" r="r" t="t"/>
              <a:pathLst>
                <a:path extrusionOk="0" h="187227" w="26462">
                  <a:moveTo>
                    <a:pt x="13231" y="0"/>
                  </a:moveTo>
                  <a:cubicBezTo>
                    <a:pt x="11496" y="0"/>
                    <a:pt x="9762" y="1150"/>
                    <a:pt x="9762" y="3449"/>
                  </a:cubicBezTo>
                  <a:lnTo>
                    <a:pt x="9762" y="11678"/>
                  </a:lnTo>
                  <a:cubicBezTo>
                    <a:pt x="9520" y="18212"/>
                    <a:pt x="9842" y="30233"/>
                    <a:pt x="9842" y="56049"/>
                  </a:cubicBezTo>
                  <a:cubicBezTo>
                    <a:pt x="9842" y="67585"/>
                    <a:pt x="0" y="85495"/>
                    <a:pt x="0" y="95338"/>
                  </a:cubicBezTo>
                  <a:lnTo>
                    <a:pt x="0" y="180853"/>
                  </a:lnTo>
                  <a:cubicBezTo>
                    <a:pt x="0" y="184402"/>
                    <a:pt x="2824" y="187226"/>
                    <a:pt x="6293" y="187226"/>
                  </a:cubicBezTo>
                  <a:lnTo>
                    <a:pt x="20169" y="187226"/>
                  </a:lnTo>
                  <a:cubicBezTo>
                    <a:pt x="23638" y="187226"/>
                    <a:pt x="26461" y="184402"/>
                    <a:pt x="26461" y="180853"/>
                  </a:cubicBezTo>
                  <a:lnTo>
                    <a:pt x="26461" y="95338"/>
                  </a:lnTo>
                  <a:cubicBezTo>
                    <a:pt x="26461" y="79848"/>
                    <a:pt x="17668" y="67424"/>
                    <a:pt x="17668" y="55565"/>
                  </a:cubicBezTo>
                  <a:cubicBezTo>
                    <a:pt x="17668" y="30152"/>
                    <a:pt x="16700" y="12404"/>
                    <a:pt x="16700" y="12404"/>
                  </a:cubicBezTo>
                  <a:lnTo>
                    <a:pt x="16700" y="3449"/>
                  </a:lnTo>
                  <a:cubicBezTo>
                    <a:pt x="16700" y="1150"/>
                    <a:pt x="14965" y="0"/>
                    <a:pt x="13231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2081740" y="1192092"/>
              <a:ext cx="106080" cy="167429"/>
            </a:xfrm>
            <a:custGeom>
              <a:rect b="b" l="l" r="r" t="t"/>
              <a:pathLst>
                <a:path extrusionOk="0" h="10952" w="6939">
                  <a:moveTo>
                    <a:pt x="3470" y="0"/>
                  </a:moveTo>
                  <a:cubicBezTo>
                    <a:pt x="1735" y="0"/>
                    <a:pt x="1" y="1150"/>
                    <a:pt x="1" y="3449"/>
                  </a:cubicBezTo>
                  <a:lnTo>
                    <a:pt x="1" y="10952"/>
                  </a:lnTo>
                  <a:lnTo>
                    <a:pt x="6939" y="10952"/>
                  </a:lnTo>
                  <a:lnTo>
                    <a:pt x="6939" y="3449"/>
                  </a:lnTo>
                  <a:cubicBezTo>
                    <a:pt x="6939" y="1150"/>
                    <a:pt x="5204" y="0"/>
                    <a:pt x="34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1932519" y="3828604"/>
              <a:ext cx="404538" cy="225720"/>
            </a:xfrm>
            <a:custGeom>
              <a:rect b="b" l="l" r="r" t="t"/>
              <a:pathLst>
                <a:path extrusionOk="0" h="14765" w="26462">
                  <a:moveTo>
                    <a:pt x="0" y="1"/>
                  </a:moveTo>
                  <a:lnTo>
                    <a:pt x="0" y="8391"/>
                  </a:lnTo>
                  <a:cubicBezTo>
                    <a:pt x="0" y="11940"/>
                    <a:pt x="2824" y="14764"/>
                    <a:pt x="6293" y="14764"/>
                  </a:cubicBezTo>
                  <a:lnTo>
                    <a:pt x="20169" y="14764"/>
                  </a:lnTo>
                  <a:cubicBezTo>
                    <a:pt x="23638" y="14764"/>
                    <a:pt x="26461" y="11940"/>
                    <a:pt x="26461" y="8391"/>
                  </a:cubicBezTo>
                  <a:lnTo>
                    <a:pt x="26461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015148" y="2825928"/>
              <a:ext cx="263939" cy="878129"/>
            </a:xfrm>
            <a:custGeom>
              <a:rect b="b" l="l" r="r" t="t"/>
              <a:pathLst>
                <a:path extrusionOk="0" h="57441" w="17265">
                  <a:moveTo>
                    <a:pt x="3550" y="0"/>
                  </a:moveTo>
                  <a:cubicBezTo>
                    <a:pt x="1614" y="0"/>
                    <a:pt x="0" y="1613"/>
                    <a:pt x="0" y="3550"/>
                  </a:cubicBezTo>
                  <a:lnTo>
                    <a:pt x="0" y="53891"/>
                  </a:lnTo>
                  <a:cubicBezTo>
                    <a:pt x="0" y="55827"/>
                    <a:pt x="1614" y="57440"/>
                    <a:pt x="3550" y="57440"/>
                  </a:cubicBezTo>
                  <a:lnTo>
                    <a:pt x="13715" y="57440"/>
                  </a:lnTo>
                  <a:cubicBezTo>
                    <a:pt x="15651" y="57440"/>
                    <a:pt x="17265" y="55827"/>
                    <a:pt x="17265" y="53891"/>
                  </a:cubicBezTo>
                  <a:lnTo>
                    <a:pt x="17265" y="3550"/>
                  </a:lnTo>
                  <a:cubicBezTo>
                    <a:pt x="17265" y="1613"/>
                    <a:pt x="15651" y="0"/>
                    <a:pt x="1371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2060781" y="2891282"/>
              <a:ext cx="166511" cy="407014"/>
            </a:xfrm>
            <a:custGeom>
              <a:rect b="b" l="l" r="r" t="t"/>
              <a:pathLst>
                <a:path extrusionOk="0" h="26624" w="10892">
                  <a:moveTo>
                    <a:pt x="3550" y="1"/>
                  </a:moveTo>
                  <a:cubicBezTo>
                    <a:pt x="1614" y="1"/>
                    <a:pt x="0" y="1614"/>
                    <a:pt x="0" y="3550"/>
                  </a:cubicBezTo>
                  <a:lnTo>
                    <a:pt x="0" y="23074"/>
                  </a:lnTo>
                  <a:cubicBezTo>
                    <a:pt x="0" y="25091"/>
                    <a:pt x="1614" y="26623"/>
                    <a:pt x="3550" y="26623"/>
                  </a:cubicBezTo>
                  <a:lnTo>
                    <a:pt x="7342" y="26623"/>
                  </a:lnTo>
                  <a:cubicBezTo>
                    <a:pt x="9278" y="26623"/>
                    <a:pt x="10891" y="25091"/>
                    <a:pt x="10891" y="23074"/>
                  </a:cubicBezTo>
                  <a:lnTo>
                    <a:pt x="10891" y="3550"/>
                  </a:lnTo>
                  <a:cubicBezTo>
                    <a:pt x="10891" y="1614"/>
                    <a:pt x="9278" y="1"/>
                    <a:pt x="7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2078040" y="3507949"/>
              <a:ext cx="127054" cy="128277"/>
            </a:xfrm>
            <a:custGeom>
              <a:rect b="b" l="l" r="r" t="t"/>
              <a:pathLst>
                <a:path extrusionOk="0" h="8391" w="8311">
                  <a:moveTo>
                    <a:pt x="3550" y="0"/>
                  </a:moveTo>
                  <a:cubicBezTo>
                    <a:pt x="1533" y="0"/>
                    <a:pt x="1" y="1614"/>
                    <a:pt x="1" y="3550"/>
                  </a:cubicBezTo>
                  <a:lnTo>
                    <a:pt x="1" y="4760"/>
                  </a:lnTo>
                  <a:cubicBezTo>
                    <a:pt x="1" y="6777"/>
                    <a:pt x="1533" y="8390"/>
                    <a:pt x="3550" y="8390"/>
                  </a:cubicBezTo>
                  <a:lnTo>
                    <a:pt x="4760" y="8390"/>
                  </a:lnTo>
                  <a:cubicBezTo>
                    <a:pt x="6697" y="8390"/>
                    <a:pt x="8310" y="6777"/>
                    <a:pt x="8310" y="4841"/>
                  </a:cubicBezTo>
                  <a:lnTo>
                    <a:pt x="8310" y="3550"/>
                  </a:lnTo>
                  <a:cubicBezTo>
                    <a:pt x="8310" y="1614"/>
                    <a:pt x="6697" y="0"/>
                    <a:pt x="4760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35"/>
          <p:cNvSpPr txBox="1"/>
          <p:nvPr>
            <p:ph idx="16" type="subTitle"/>
          </p:nvPr>
        </p:nvSpPr>
        <p:spPr>
          <a:xfrm>
            <a:off x="456187" y="733363"/>
            <a:ext cx="15591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Medida objetiva de un organismo vivo</a:t>
            </a:r>
            <a:endParaRPr b="1" sz="1800"/>
          </a:p>
        </p:txBody>
      </p:sp>
      <p:sp>
        <p:nvSpPr>
          <p:cNvPr id="527" name="Google Shape;527;p35"/>
          <p:cNvSpPr txBox="1"/>
          <p:nvPr>
            <p:ph idx="16" type="subTitle"/>
          </p:nvPr>
        </p:nvSpPr>
        <p:spPr>
          <a:xfrm>
            <a:off x="2222899" y="1940475"/>
            <a:ext cx="14484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Adecuada evaluación clínica</a:t>
            </a:r>
            <a:endParaRPr b="1" sz="1800"/>
          </a:p>
        </p:txBody>
      </p:sp>
      <p:sp>
        <p:nvSpPr>
          <p:cNvPr id="528" name="Google Shape;528;p35"/>
          <p:cNvSpPr txBox="1"/>
          <p:nvPr>
            <p:ph idx="16" type="subTitle"/>
          </p:nvPr>
        </p:nvSpPr>
        <p:spPr>
          <a:xfrm>
            <a:off x="3801638" y="1084650"/>
            <a:ext cx="14484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 signos vitales principales</a:t>
            </a:r>
            <a:endParaRPr b="1" sz="1800"/>
          </a:p>
        </p:txBody>
      </p:sp>
      <p:sp>
        <p:nvSpPr>
          <p:cNvPr id="529" name="Google Shape;529;p35"/>
          <p:cNvSpPr txBox="1"/>
          <p:nvPr>
            <p:ph idx="16" type="subTitle"/>
          </p:nvPr>
        </p:nvSpPr>
        <p:spPr>
          <a:xfrm>
            <a:off x="3652038" y="1821450"/>
            <a:ext cx="19224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957"/>
                </a:solidFill>
                <a:latin typeface="Hind"/>
                <a:ea typeface="Hind"/>
                <a:cs typeface="Hind"/>
                <a:sym typeface="Hind"/>
              </a:rPr>
              <a:t>Temperatura, presión arterial, pulso y frecuencia cardiaca</a:t>
            </a:r>
            <a:endParaRPr b="1" sz="1200">
              <a:solidFill>
                <a:srgbClr val="374957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0" name="Google Shape;530;p35"/>
          <p:cNvSpPr txBox="1"/>
          <p:nvPr>
            <p:ph idx="16" type="subTitle"/>
          </p:nvPr>
        </p:nvSpPr>
        <p:spPr>
          <a:xfrm>
            <a:off x="7465175" y="2648700"/>
            <a:ext cx="12912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957"/>
                </a:solidFill>
                <a:latin typeface="Hind"/>
                <a:ea typeface="Hind"/>
                <a:cs typeface="Hind"/>
                <a:sym typeface="Hind"/>
              </a:rPr>
              <a:t>Medir</a:t>
            </a:r>
            <a:endParaRPr b="1" sz="1200">
              <a:solidFill>
                <a:srgbClr val="374957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ind"/>
                <a:ea typeface="Hind"/>
                <a:cs typeface="Hind"/>
                <a:sym typeface="Hind"/>
              </a:rPr>
              <a:t>Mostrar</a:t>
            </a:r>
            <a:endParaRPr b="1" sz="1200"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957"/>
                </a:solidFill>
                <a:latin typeface="Hind"/>
                <a:ea typeface="Hind"/>
                <a:cs typeface="Hind"/>
                <a:sym typeface="Hind"/>
              </a:rPr>
              <a:t>Revisar</a:t>
            </a:r>
            <a:endParaRPr b="1" sz="1200">
              <a:solidFill>
                <a:srgbClr val="374957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ind"/>
                <a:ea typeface="Hind"/>
                <a:cs typeface="Hind"/>
                <a:sym typeface="Hind"/>
              </a:rPr>
              <a:t>Almacenar</a:t>
            </a:r>
            <a:endParaRPr b="1" sz="12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1" name="Google Shape;531;p35"/>
          <p:cNvSpPr txBox="1"/>
          <p:nvPr>
            <p:ph idx="16" type="subTitle"/>
          </p:nvPr>
        </p:nvSpPr>
        <p:spPr>
          <a:xfrm>
            <a:off x="2329250" y="3012100"/>
            <a:ext cx="19224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957"/>
                </a:solidFill>
                <a:latin typeface="Hind"/>
                <a:ea typeface="Hind"/>
                <a:cs typeface="Hind"/>
                <a:sym typeface="Hind"/>
              </a:rPr>
              <a:t>Monitores especializados y más estándares </a:t>
            </a:r>
            <a:endParaRPr b="1" sz="1200">
              <a:solidFill>
                <a:srgbClr val="374957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957"/>
                </a:solidFill>
                <a:latin typeface="Hind"/>
                <a:ea typeface="Hind"/>
                <a:cs typeface="Hind"/>
                <a:sym typeface="Hind"/>
              </a:rPr>
              <a:t>(en base a parámetros)</a:t>
            </a:r>
            <a:endParaRPr b="1" sz="1200">
              <a:solidFill>
                <a:srgbClr val="374957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74957"/>
              </a:solidFill>
            </a:endParaRPr>
          </a:p>
        </p:txBody>
      </p:sp>
      <p:sp>
        <p:nvSpPr>
          <p:cNvPr id="532" name="Google Shape;532;p35"/>
          <p:cNvSpPr txBox="1"/>
          <p:nvPr>
            <p:ph idx="16" type="subTitle"/>
          </p:nvPr>
        </p:nvSpPr>
        <p:spPr>
          <a:xfrm>
            <a:off x="1859699" y="3948200"/>
            <a:ext cx="14484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Más básico</a:t>
            </a:r>
            <a:endParaRPr b="1" sz="1800"/>
          </a:p>
        </p:txBody>
      </p:sp>
      <p:sp>
        <p:nvSpPr>
          <p:cNvPr id="533" name="Google Shape;533;p35"/>
          <p:cNvSpPr txBox="1"/>
          <p:nvPr>
            <p:ph idx="16" type="subTitle"/>
          </p:nvPr>
        </p:nvSpPr>
        <p:spPr>
          <a:xfrm>
            <a:off x="3308099" y="3948200"/>
            <a:ext cx="14484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Más avanzados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0" y="1534087"/>
            <a:ext cx="2450399" cy="301226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6"/>
          <p:cNvSpPr txBox="1"/>
          <p:nvPr>
            <p:ph idx="4294967295" type="subTitle"/>
          </p:nvPr>
        </p:nvSpPr>
        <p:spPr>
          <a:xfrm>
            <a:off x="1061225" y="774050"/>
            <a:ext cx="24504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Pompiere"/>
                <a:ea typeface="Pompiere"/>
                <a:cs typeface="Pompiere"/>
                <a:sym typeface="Pompiere"/>
              </a:rPr>
              <a:t>A nivel nacional</a:t>
            </a:r>
            <a:endParaRPr sz="20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540" name="Google Shape;540;p36"/>
          <p:cNvSpPr txBox="1"/>
          <p:nvPr>
            <p:ph idx="4294967295" type="subTitle"/>
          </p:nvPr>
        </p:nvSpPr>
        <p:spPr>
          <a:xfrm>
            <a:off x="4949100" y="774038"/>
            <a:ext cx="31758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Pompiere"/>
                <a:ea typeface="Pompiere"/>
                <a:cs typeface="Pompiere"/>
                <a:sym typeface="Pompiere"/>
              </a:rPr>
              <a:t>Estados Unidos (entre 2016 y 2018)</a:t>
            </a:r>
            <a:endParaRPr sz="20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541" name="Google Shape;541;p36"/>
          <p:cNvSpPr txBox="1"/>
          <p:nvPr>
            <p:ph idx="4294967295" type="subTitle"/>
          </p:nvPr>
        </p:nvSpPr>
        <p:spPr>
          <a:xfrm>
            <a:off x="5375425" y="3592700"/>
            <a:ext cx="3057000" cy="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Pompiere"/>
                <a:ea typeface="Pompiere"/>
                <a:cs typeface="Pompiere"/>
                <a:sym typeface="Pompiere"/>
              </a:rPr>
              <a:t>3.9 millones</a:t>
            </a:r>
            <a:endParaRPr sz="20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542" name="Google Shape;542;p36"/>
          <p:cNvSpPr txBox="1"/>
          <p:nvPr>
            <p:ph idx="4294967295" type="subTitle"/>
          </p:nvPr>
        </p:nvSpPr>
        <p:spPr>
          <a:xfrm>
            <a:off x="5678725" y="4005977"/>
            <a:ext cx="24504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De procedimientos quirúrgicos se realizaron en pacientes pediátricos por año.</a:t>
            </a:r>
            <a:endParaRPr sz="1100"/>
          </a:p>
        </p:txBody>
      </p:sp>
      <p:sp>
        <p:nvSpPr>
          <p:cNvPr id="543" name="Google Shape;543;p36"/>
          <p:cNvSpPr txBox="1"/>
          <p:nvPr>
            <p:ph idx="4294967295" type="subTitle"/>
          </p:nvPr>
        </p:nvSpPr>
        <p:spPr>
          <a:xfrm>
            <a:off x="2732325" y="3245025"/>
            <a:ext cx="20214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&gt; 80% → derivados de las distintas regiones del país.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90% atendidos gratuitamente mediante el SIS.</a:t>
            </a:r>
            <a:endParaRPr sz="11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544" name="Google Shape;544;p36"/>
          <p:cNvGrpSpPr/>
          <p:nvPr/>
        </p:nvGrpSpPr>
        <p:grpSpPr>
          <a:xfrm>
            <a:off x="4481150" y="1499257"/>
            <a:ext cx="4111703" cy="2335721"/>
            <a:chOff x="235800" y="830650"/>
            <a:chExt cx="6978450" cy="4588844"/>
          </a:xfrm>
        </p:grpSpPr>
        <p:sp>
          <p:nvSpPr>
            <p:cNvPr id="545" name="Google Shape;545;p36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2E3A"/>
                </a:solidFill>
              </a:endParaRPr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2E3A"/>
                </a:solidFill>
              </a:endParaRPr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2E3A"/>
                </a:solidFill>
              </a:endParaRPr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2E3A"/>
                </a:solidFill>
              </a:endParaRPr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2E3A"/>
                </a:solidFill>
              </a:endParaRPr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2E3A"/>
                </a:solidFill>
              </a:endParaRPr>
            </a:p>
          </p:txBody>
        </p:sp>
      </p:grpSp>
      <p:sp>
        <p:nvSpPr>
          <p:cNvPr id="551" name="Google Shape;551;p36"/>
          <p:cNvSpPr/>
          <p:nvPr/>
        </p:nvSpPr>
        <p:spPr>
          <a:xfrm>
            <a:off x="777100" y="2765300"/>
            <a:ext cx="159300" cy="159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6"/>
          <p:cNvSpPr/>
          <p:nvPr/>
        </p:nvSpPr>
        <p:spPr>
          <a:xfrm>
            <a:off x="1100950" y="3338525"/>
            <a:ext cx="159300" cy="159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6"/>
          <p:cNvSpPr/>
          <p:nvPr/>
        </p:nvSpPr>
        <p:spPr>
          <a:xfrm>
            <a:off x="5017450" y="2181675"/>
            <a:ext cx="159300" cy="159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6"/>
          <p:cNvSpPr txBox="1"/>
          <p:nvPr>
            <p:ph type="title"/>
          </p:nvPr>
        </p:nvSpPr>
        <p:spPr>
          <a:xfrm>
            <a:off x="165775" y="275525"/>
            <a:ext cx="18495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Contexto</a:t>
            </a:r>
            <a:endParaRPr b="1"/>
          </a:p>
        </p:txBody>
      </p:sp>
      <p:sp>
        <p:nvSpPr>
          <p:cNvPr id="555" name="Google Shape;555;p36"/>
          <p:cNvSpPr txBox="1"/>
          <p:nvPr/>
        </p:nvSpPr>
        <p:spPr>
          <a:xfrm>
            <a:off x="2202300" y="2295400"/>
            <a:ext cx="22008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En el primer semestre del 2021 hubo un incremento del 30% con respecto al 2020.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7"/>
          <p:cNvSpPr txBox="1"/>
          <p:nvPr>
            <p:ph type="title"/>
          </p:nvPr>
        </p:nvSpPr>
        <p:spPr>
          <a:xfrm>
            <a:off x="2887350" y="162525"/>
            <a:ext cx="3369300" cy="5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Definición del problema</a:t>
            </a:r>
            <a:endParaRPr b="1"/>
          </a:p>
        </p:txBody>
      </p:sp>
      <p:pic>
        <p:nvPicPr>
          <p:cNvPr id="561" name="Google Shape;5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800" y="879950"/>
            <a:ext cx="4040920" cy="40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7"/>
          <p:cNvSpPr txBox="1"/>
          <p:nvPr>
            <p:ph idx="4294967295" type="subTitle"/>
          </p:nvPr>
        </p:nvSpPr>
        <p:spPr>
          <a:xfrm>
            <a:off x="248075" y="1621425"/>
            <a:ext cx="25074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374957"/>
                </a:solidFill>
              </a:rPr>
              <a:t>Mapa de </a:t>
            </a:r>
            <a:r>
              <a:rPr b="1" lang="en" sz="2400">
                <a:solidFill>
                  <a:srgbClr val="374957"/>
                </a:solidFill>
              </a:rPr>
              <a:t>Stakeholders</a:t>
            </a:r>
            <a:endParaRPr b="1" sz="2400">
              <a:solidFill>
                <a:srgbClr val="374957"/>
              </a:solidFill>
            </a:endParaRPr>
          </a:p>
        </p:txBody>
      </p:sp>
      <p:grpSp>
        <p:nvGrpSpPr>
          <p:cNvPr id="563" name="Google Shape;563;p37"/>
          <p:cNvGrpSpPr/>
          <p:nvPr/>
        </p:nvGrpSpPr>
        <p:grpSpPr>
          <a:xfrm>
            <a:off x="7379797" y="1784675"/>
            <a:ext cx="1124475" cy="3358823"/>
            <a:chOff x="2908125" y="238100"/>
            <a:chExt cx="1790850" cy="5225300"/>
          </a:xfrm>
        </p:grpSpPr>
        <p:sp>
          <p:nvSpPr>
            <p:cNvPr id="564" name="Google Shape;564;p37"/>
            <p:cNvSpPr/>
            <p:nvPr/>
          </p:nvSpPr>
          <p:spPr>
            <a:xfrm>
              <a:off x="3192700" y="5133000"/>
              <a:ext cx="744050" cy="330400"/>
            </a:xfrm>
            <a:custGeom>
              <a:rect b="b" l="l" r="r" t="t"/>
              <a:pathLst>
                <a:path extrusionOk="0" h="13216" w="29762">
                  <a:moveTo>
                    <a:pt x="17698" y="1"/>
                  </a:moveTo>
                  <a:cubicBezTo>
                    <a:pt x="17698" y="1"/>
                    <a:pt x="17979" y="3123"/>
                    <a:pt x="12299" y="5986"/>
                  </a:cubicBezTo>
                  <a:cubicBezTo>
                    <a:pt x="10398" y="6925"/>
                    <a:pt x="8403" y="7653"/>
                    <a:pt x="6361" y="8169"/>
                  </a:cubicBezTo>
                  <a:cubicBezTo>
                    <a:pt x="1550" y="9460"/>
                    <a:pt x="1" y="13215"/>
                    <a:pt x="1" y="13215"/>
                  </a:cubicBezTo>
                  <a:lnTo>
                    <a:pt x="29762" y="11901"/>
                  </a:lnTo>
                  <a:lnTo>
                    <a:pt x="29738" y="6315"/>
                  </a:lnTo>
                  <a:lnTo>
                    <a:pt x="29691" y="400"/>
                  </a:lnTo>
                  <a:lnTo>
                    <a:pt x="17698" y="1"/>
                  </a:ln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3192700" y="5282650"/>
              <a:ext cx="744050" cy="180750"/>
            </a:xfrm>
            <a:custGeom>
              <a:rect b="b" l="l" r="r" t="t"/>
              <a:pathLst>
                <a:path extrusionOk="0" h="7230" w="29762">
                  <a:moveTo>
                    <a:pt x="12299" y="0"/>
                  </a:moveTo>
                  <a:cubicBezTo>
                    <a:pt x="10398" y="939"/>
                    <a:pt x="8403" y="1667"/>
                    <a:pt x="6361" y="2183"/>
                  </a:cubicBezTo>
                  <a:cubicBezTo>
                    <a:pt x="1550" y="3474"/>
                    <a:pt x="1" y="7229"/>
                    <a:pt x="1" y="7229"/>
                  </a:cubicBezTo>
                  <a:lnTo>
                    <a:pt x="29762" y="5915"/>
                  </a:lnTo>
                  <a:lnTo>
                    <a:pt x="29738" y="329"/>
                  </a:lnTo>
                  <a:cubicBezTo>
                    <a:pt x="27039" y="1268"/>
                    <a:pt x="22932" y="3309"/>
                    <a:pt x="15890" y="4248"/>
                  </a:cubicBezTo>
                  <a:cubicBezTo>
                    <a:pt x="15092" y="2723"/>
                    <a:pt x="13661" y="1221"/>
                    <a:pt x="12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3520700" y="2446150"/>
              <a:ext cx="587400" cy="2779600"/>
            </a:xfrm>
            <a:custGeom>
              <a:rect b="b" l="l" r="r" t="t"/>
              <a:pathLst>
                <a:path extrusionOk="0" h="111184" w="23496">
                  <a:moveTo>
                    <a:pt x="23495" y="1"/>
                  </a:moveTo>
                  <a:lnTo>
                    <a:pt x="3545" y="1503"/>
                  </a:lnTo>
                  <a:cubicBezTo>
                    <a:pt x="3545" y="1503"/>
                    <a:pt x="3005" y="6197"/>
                    <a:pt x="2277" y="12886"/>
                  </a:cubicBezTo>
                  <a:cubicBezTo>
                    <a:pt x="822" y="26124"/>
                    <a:pt x="1" y="48163"/>
                    <a:pt x="142" y="56144"/>
                  </a:cubicBezTo>
                  <a:cubicBezTo>
                    <a:pt x="376" y="68161"/>
                    <a:pt x="2019" y="107850"/>
                    <a:pt x="2019" y="107850"/>
                  </a:cubicBezTo>
                  <a:lnTo>
                    <a:pt x="19810" y="111183"/>
                  </a:lnTo>
                  <a:cubicBezTo>
                    <a:pt x="19810" y="111183"/>
                    <a:pt x="19670" y="67222"/>
                    <a:pt x="19224" y="57129"/>
                  </a:cubicBezTo>
                  <a:cubicBezTo>
                    <a:pt x="19716" y="50065"/>
                    <a:pt x="21477" y="26547"/>
                    <a:pt x="22580" y="11994"/>
                  </a:cubicBezTo>
                  <a:cubicBezTo>
                    <a:pt x="23120" y="4953"/>
                    <a:pt x="23495" y="1"/>
                    <a:pt x="234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3871600" y="5104850"/>
              <a:ext cx="744050" cy="328625"/>
            </a:xfrm>
            <a:custGeom>
              <a:rect b="b" l="l" r="r" t="t"/>
              <a:pathLst>
                <a:path extrusionOk="0" h="13145" w="29762">
                  <a:moveTo>
                    <a:pt x="16571" y="0"/>
                  </a:moveTo>
                  <a:lnTo>
                    <a:pt x="16571" y="0"/>
                  </a:lnTo>
                  <a:cubicBezTo>
                    <a:pt x="16571" y="0"/>
                    <a:pt x="17134" y="3099"/>
                    <a:pt x="11689" y="5962"/>
                  </a:cubicBezTo>
                  <a:cubicBezTo>
                    <a:pt x="9858" y="6901"/>
                    <a:pt x="7910" y="7628"/>
                    <a:pt x="5915" y="8145"/>
                  </a:cubicBezTo>
                  <a:cubicBezTo>
                    <a:pt x="1221" y="9412"/>
                    <a:pt x="0" y="13144"/>
                    <a:pt x="0" y="13144"/>
                  </a:cubicBezTo>
                  <a:lnTo>
                    <a:pt x="29762" y="11853"/>
                  </a:lnTo>
                  <a:lnTo>
                    <a:pt x="29222" y="6291"/>
                  </a:lnTo>
                  <a:lnTo>
                    <a:pt x="28659" y="399"/>
                  </a:lnTo>
                  <a:lnTo>
                    <a:pt x="1657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3871600" y="5253875"/>
              <a:ext cx="744050" cy="179600"/>
            </a:xfrm>
            <a:custGeom>
              <a:rect b="b" l="l" r="r" t="t"/>
              <a:pathLst>
                <a:path extrusionOk="0" h="7184" w="29762">
                  <a:moveTo>
                    <a:pt x="11689" y="1"/>
                  </a:moveTo>
                  <a:cubicBezTo>
                    <a:pt x="9858" y="940"/>
                    <a:pt x="7910" y="1667"/>
                    <a:pt x="5915" y="2184"/>
                  </a:cubicBezTo>
                  <a:cubicBezTo>
                    <a:pt x="1221" y="3451"/>
                    <a:pt x="0" y="7183"/>
                    <a:pt x="0" y="7183"/>
                  </a:cubicBezTo>
                  <a:lnTo>
                    <a:pt x="29762" y="5892"/>
                  </a:lnTo>
                  <a:lnTo>
                    <a:pt x="29222" y="330"/>
                  </a:lnTo>
                  <a:cubicBezTo>
                    <a:pt x="26593" y="1245"/>
                    <a:pt x="22673" y="3287"/>
                    <a:pt x="15679" y="4226"/>
                  </a:cubicBezTo>
                  <a:cubicBezTo>
                    <a:pt x="14740" y="2700"/>
                    <a:pt x="13168" y="1198"/>
                    <a:pt x="116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4002450" y="2427975"/>
              <a:ext cx="674225" cy="2769025"/>
            </a:xfrm>
            <a:custGeom>
              <a:rect b="b" l="l" r="r" t="t"/>
              <a:pathLst>
                <a:path extrusionOk="0" h="110761" w="26969">
                  <a:moveTo>
                    <a:pt x="20655" y="0"/>
                  </a:moveTo>
                  <a:lnTo>
                    <a:pt x="775" y="1502"/>
                  </a:lnTo>
                  <a:cubicBezTo>
                    <a:pt x="775" y="1502"/>
                    <a:pt x="634" y="6173"/>
                    <a:pt x="517" y="12839"/>
                  </a:cubicBezTo>
                  <a:cubicBezTo>
                    <a:pt x="235" y="26030"/>
                    <a:pt x="0" y="47013"/>
                    <a:pt x="869" y="54969"/>
                  </a:cubicBezTo>
                  <a:cubicBezTo>
                    <a:pt x="2183" y="66916"/>
                    <a:pt x="8802" y="107451"/>
                    <a:pt x="8802" y="107451"/>
                  </a:cubicBezTo>
                  <a:lnTo>
                    <a:pt x="26969" y="110760"/>
                  </a:lnTo>
                  <a:cubicBezTo>
                    <a:pt x="26969" y="110760"/>
                    <a:pt x="22861" y="66963"/>
                    <a:pt x="21500" y="56894"/>
                  </a:cubicBezTo>
                  <a:cubicBezTo>
                    <a:pt x="21359" y="49876"/>
                    <a:pt x="21031" y="26452"/>
                    <a:pt x="20819" y="11947"/>
                  </a:cubicBezTo>
                  <a:cubicBezTo>
                    <a:pt x="20725" y="4929"/>
                    <a:pt x="20655" y="0"/>
                    <a:pt x="206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4005975" y="3086325"/>
              <a:ext cx="528125" cy="305750"/>
            </a:xfrm>
            <a:custGeom>
              <a:rect b="b" l="l" r="r" t="t"/>
              <a:pathLst>
                <a:path extrusionOk="0" h="12230" w="21125">
                  <a:moveTo>
                    <a:pt x="20983" y="1"/>
                  </a:moveTo>
                  <a:lnTo>
                    <a:pt x="0" y="494"/>
                  </a:lnTo>
                  <a:lnTo>
                    <a:pt x="0" y="12229"/>
                  </a:lnTo>
                  <a:lnTo>
                    <a:pt x="21124" y="11948"/>
                  </a:lnTo>
                  <a:cubicBezTo>
                    <a:pt x="21124" y="4906"/>
                    <a:pt x="20983" y="1"/>
                    <a:pt x="2098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3752475" y="319075"/>
              <a:ext cx="624950" cy="1124375"/>
            </a:xfrm>
            <a:custGeom>
              <a:rect b="b" l="l" r="r" t="t"/>
              <a:pathLst>
                <a:path extrusionOk="0" h="44975" w="24998">
                  <a:moveTo>
                    <a:pt x="11317" y="0"/>
                  </a:moveTo>
                  <a:cubicBezTo>
                    <a:pt x="6609" y="0"/>
                    <a:pt x="3498" y="1785"/>
                    <a:pt x="1691" y="5446"/>
                  </a:cubicBezTo>
                  <a:cubicBezTo>
                    <a:pt x="564" y="7723"/>
                    <a:pt x="1" y="10234"/>
                    <a:pt x="48" y="12769"/>
                  </a:cubicBezTo>
                  <a:cubicBezTo>
                    <a:pt x="24" y="15234"/>
                    <a:pt x="329" y="17675"/>
                    <a:pt x="893" y="20092"/>
                  </a:cubicBezTo>
                  <a:cubicBezTo>
                    <a:pt x="1268" y="21524"/>
                    <a:pt x="1714" y="22956"/>
                    <a:pt x="2630" y="24200"/>
                  </a:cubicBezTo>
                  <a:cubicBezTo>
                    <a:pt x="3874" y="25913"/>
                    <a:pt x="5540" y="26899"/>
                    <a:pt x="7770" y="26922"/>
                  </a:cubicBezTo>
                  <a:cubicBezTo>
                    <a:pt x="8263" y="26922"/>
                    <a:pt x="8756" y="26946"/>
                    <a:pt x="9225" y="26969"/>
                  </a:cubicBezTo>
                  <a:cubicBezTo>
                    <a:pt x="9240" y="26968"/>
                    <a:pt x="9255" y="26967"/>
                    <a:pt x="9269" y="26967"/>
                  </a:cubicBezTo>
                  <a:cubicBezTo>
                    <a:pt x="9483" y="26967"/>
                    <a:pt x="9649" y="27125"/>
                    <a:pt x="9671" y="27345"/>
                  </a:cubicBezTo>
                  <a:cubicBezTo>
                    <a:pt x="9812" y="28565"/>
                    <a:pt x="9929" y="29786"/>
                    <a:pt x="10046" y="31006"/>
                  </a:cubicBezTo>
                  <a:cubicBezTo>
                    <a:pt x="10093" y="31335"/>
                    <a:pt x="9859" y="31640"/>
                    <a:pt x="9530" y="31664"/>
                  </a:cubicBezTo>
                  <a:cubicBezTo>
                    <a:pt x="8896" y="31804"/>
                    <a:pt x="8263" y="31922"/>
                    <a:pt x="7629" y="32086"/>
                  </a:cubicBezTo>
                  <a:cubicBezTo>
                    <a:pt x="7371" y="32133"/>
                    <a:pt x="7183" y="32391"/>
                    <a:pt x="7253" y="32673"/>
                  </a:cubicBezTo>
                  <a:cubicBezTo>
                    <a:pt x="7324" y="33072"/>
                    <a:pt x="7418" y="33471"/>
                    <a:pt x="7535" y="33870"/>
                  </a:cubicBezTo>
                  <a:cubicBezTo>
                    <a:pt x="8427" y="36733"/>
                    <a:pt x="9600" y="39503"/>
                    <a:pt x="11032" y="42132"/>
                  </a:cubicBezTo>
                  <a:cubicBezTo>
                    <a:pt x="11502" y="42953"/>
                    <a:pt x="12088" y="43704"/>
                    <a:pt x="12769" y="44338"/>
                  </a:cubicBezTo>
                  <a:cubicBezTo>
                    <a:pt x="13199" y="44757"/>
                    <a:pt x="13448" y="44974"/>
                    <a:pt x="13667" y="44974"/>
                  </a:cubicBezTo>
                  <a:cubicBezTo>
                    <a:pt x="13913" y="44974"/>
                    <a:pt x="14120" y="44699"/>
                    <a:pt x="14506" y="44127"/>
                  </a:cubicBezTo>
                  <a:cubicBezTo>
                    <a:pt x="14741" y="43775"/>
                    <a:pt x="14975" y="43423"/>
                    <a:pt x="15187" y="43070"/>
                  </a:cubicBezTo>
                  <a:cubicBezTo>
                    <a:pt x="17815" y="38916"/>
                    <a:pt x="21007" y="35137"/>
                    <a:pt x="24645" y="31828"/>
                  </a:cubicBezTo>
                  <a:cubicBezTo>
                    <a:pt x="24716" y="31757"/>
                    <a:pt x="24786" y="31687"/>
                    <a:pt x="24857" y="31593"/>
                  </a:cubicBezTo>
                  <a:cubicBezTo>
                    <a:pt x="24997" y="31382"/>
                    <a:pt x="24927" y="31147"/>
                    <a:pt x="24692" y="31124"/>
                  </a:cubicBezTo>
                  <a:cubicBezTo>
                    <a:pt x="23824" y="30983"/>
                    <a:pt x="23589" y="30396"/>
                    <a:pt x="23495" y="29692"/>
                  </a:cubicBezTo>
                  <a:cubicBezTo>
                    <a:pt x="23378" y="28941"/>
                    <a:pt x="23308" y="28166"/>
                    <a:pt x="23214" y="27415"/>
                  </a:cubicBezTo>
                  <a:cubicBezTo>
                    <a:pt x="22768" y="24059"/>
                    <a:pt x="22322" y="20703"/>
                    <a:pt x="21852" y="17346"/>
                  </a:cubicBezTo>
                  <a:cubicBezTo>
                    <a:pt x="21477" y="14717"/>
                    <a:pt x="21148" y="12065"/>
                    <a:pt x="20468" y="9483"/>
                  </a:cubicBezTo>
                  <a:cubicBezTo>
                    <a:pt x="19951" y="7371"/>
                    <a:pt x="19106" y="5352"/>
                    <a:pt x="17980" y="3498"/>
                  </a:cubicBezTo>
                  <a:cubicBezTo>
                    <a:pt x="17088" y="2090"/>
                    <a:pt x="15726" y="1057"/>
                    <a:pt x="14154" y="541"/>
                  </a:cubicBezTo>
                  <a:cubicBezTo>
                    <a:pt x="13309" y="236"/>
                    <a:pt x="12417" y="48"/>
                    <a:pt x="11502" y="1"/>
                  </a:cubicBezTo>
                  <a:cubicBezTo>
                    <a:pt x="11440" y="0"/>
                    <a:pt x="11379" y="0"/>
                    <a:pt x="1131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3737225" y="304500"/>
              <a:ext cx="581525" cy="481375"/>
            </a:xfrm>
            <a:custGeom>
              <a:rect b="b" l="l" r="r" t="t"/>
              <a:pathLst>
                <a:path extrusionOk="0" h="19255" w="23261">
                  <a:moveTo>
                    <a:pt x="10978" y="1"/>
                  </a:moveTo>
                  <a:cubicBezTo>
                    <a:pt x="9800" y="1"/>
                    <a:pt x="8624" y="121"/>
                    <a:pt x="7464" y="349"/>
                  </a:cubicBezTo>
                  <a:cubicBezTo>
                    <a:pt x="5563" y="748"/>
                    <a:pt x="3756" y="1406"/>
                    <a:pt x="2207" y="2579"/>
                  </a:cubicBezTo>
                  <a:cubicBezTo>
                    <a:pt x="705" y="3706"/>
                    <a:pt x="1" y="5184"/>
                    <a:pt x="353" y="7039"/>
                  </a:cubicBezTo>
                  <a:cubicBezTo>
                    <a:pt x="611" y="8470"/>
                    <a:pt x="1503" y="9292"/>
                    <a:pt x="3028" y="9480"/>
                  </a:cubicBezTo>
                  <a:cubicBezTo>
                    <a:pt x="3714" y="9559"/>
                    <a:pt x="4411" y="9607"/>
                    <a:pt x="5111" y="9607"/>
                  </a:cubicBezTo>
                  <a:cubicBezTo>
                    <a:pt x="5441" y="9607"/>
                    <a:pt x="5772" y="9596"/>
                    <a:pt x="6103" y="9573"/>
                  </a:cubicBezTo>
                  <a:cubicBezTo>
                    <a:pt x="6690" y="9527"/>
                    <a:pt x="7277" y="9527"/>
                    <a:pt x="7863" y="9503"/>
                  </a:cubicBezTo>
                  <a:cubicBezTo>
                    <a:pt x="7923" y="9501"/>
                    <a:pt x="7981" y="9500"/>
                    <a:pt x="8039" y="9500"/>
                  </a:cubicBezTo>
                  <a:cubicBezTo>
                    <a:pt x="9179" y="9500"/>
                    <a:pt x="10099" y="9951"/>
                    <a:pt x="10680" y="11381"/>
                  </a:cubicBezTo>
                  <a:cubicBezTo>
                    <a:pt x="10844" y="11803"/>
                    <a:pt x="10915" y="12273"/>
                    <a:pt x="11055" y="12719"/>
                  </a:cubicBezTo>
                  <a:cubicBezTo>
                    <a:pt x="11102" y="12859"/>
                    <a:pt x="11220" y="12977"/>
                    <a:pt x="11337" y="13047"/>
                  </a:cubicBezTo>
                  <a:cubicBezTo>
                    <a:pt x="11484" y="13104"/>
                    <a:pt x="11635" y="13130"/>
                    <a:pt x="11783" y="13130"/>
                  </a:cubicBezTo>
                  <a:cubicBezTo>
                    <a:pt x="12252" y="13130"/>
                    <a:pt x="12696" y="12865"/>
                    <a:pt x="12910" y="12437"/>
                  </a:cubicBezTo>
                  <a:cubicBezTo>
                    <a:pt x="13027" y="12132"/>
                    <a:pt x="13144" y="11850"/>
                    <a:pt x="13285" y="11592"/>
                  </a:cubicBezTo>
                  <a:cubicBezTo>
                    <a:pt x="13488" y="11165"/>
                    <a:pt x="13927" y="10910"/>
                    <a:pt x="14397" y="10910"/>
                  </a:cubicBezTo>
                  <a:cubicBezTo>
                    <a:pt x="14417" y="10910"/>
                    <a:pt x="14438" y="10910"/>
                    <a:pt x="14459" y="10911"/>
                  </a:cubicBezTo>
                  <a:cubicBezTo>
                    <a:pt x="14999" y="10911"/>
                    <a:pt x="15468" y="11310"/>
                    <a:pt x="15609" y="11827"/>
                  </a:cubicBezTo>
                  <a:cubicBezTo>
                    <a:pt x="15703" y="12179"/>
                    <a:pt x="15773" y="12531"/>
                    <a:pt x="15773" y="12883"/>
                  </a:cubicBezTo>
                  <a:cubicBezTo>
                    <a:pt x="15797" y="13235"/>
                    <a:pt x="15773" y="13610"/>
                    <a:pt x="15773" y="13963"/>
                  </a:cubicBezTo>
                  <a:cubicBezTo>
                    <a:pt x="15632" y="14972"/>
                    <a:pt x="15703" y="16028"/>
                    <a:pt x="15984" y="17014"/>
                  </a:cubicBezTo>
                  <a:cubicBezTo>
                    <a:pt x="16424" y="18463"/>
                    <a:pt x="17541" y="19255"/>
                    <a:pt x="19066" y="19255"/>
                  </a:cubicBezTo>
                  <a:cubicBezTo>
                    <a:pt x="19172" y="19255"/>
                    <a:pt x="19279" y="19251"/>
                    <a:pt x="19388" y="19244"/>
                  </a:cubicBezTo>
                  <a:cubicBezTo>
                    <a:pt x="19974" y="19197"/>
                    <a:pt x="20538" y="19032"/>
                    <a:pt x="21078" y="18798"/>
                  </a:cubicBezTo>
                  <a:cubicBezTo>
                    <a:pt x="21993" y="18469"/>
                    <a:pt x="22650" y="17718"/>
                    <a:pt x="22885" y="16779"/>
                  </a:cubicBezTo>
                  <a:cubicBezTo>
                    <a:pt x="23166" y="15723"/>
                    <a:pt x="23260" y="14643"/>
                    <a:pt x="23166" y="13587"/>
                  </a:cubicBezTo>
                  <a:cubicBezTo>
                    <a:pt x="23026" y="11005"/>
                    <a:pt x="22345" y="8494"/>
                    <a:pt x="21148" y="6194"/>
                  </a:cubicBezTo>
                  <a:cubicBezTo>
                    <a:pt x="20655" y="5278"/>
                    <a:pt x="20068" y="4410"/>
                    <a:pt x="19364" y="3635"/>
                  </a:cubicBezTo>
                  <a:cubicBezTo>
                    <a:pt x="17369" y="1452"/>
                    <a:pt x="14905" y="162"/>
                    <a:pt x="11807" y="21"/>
                  </a:cubicBezTo>
                  <a:cubicBezTo>
                    <a:pt x="11530" y="7"/>
                    <a:pt x="11254" y="1"/>
                    <a:pt x="10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3747800" y="541275"/>
              <a:ext cx="420725" cy="468150"/>
            </a:xfrm>
            <a:custGeom>
              <a:rect b="b" l="l" r="r" t="t"/>
              <a:pathLst>
                <a:path extrusionOk="0" h="18726" w="16829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736050" y="238100"/>
              <a:ext cx="559225" cy="339200"/>
            </a:xfrm>
            <a:custGeom>
              <a:rect b="b" l="l" r="r" t="t"/>
              <a:pathLst>
                <a:path extrusionOk="0" h="13568" w="22369">
                  <a:moveTo>
                    <a:pt x="17893" y="1"/>
                  </a:moveTo>
                  <a:cubicBezTo>
                    <a:pt x="17683" y="1"/>
                    <a:pt x="17447" y="10"/>
                    <a:pt x="17181" y="24"/>
                  </a:cubicBezTo>
                  <a:cubicBezTo>
                    <a:pt x="15351" y="118"/>
                    <a:pt x="13520" y="283"/>
                    <a:pt x="11689" y="470"/>
                  </a:cubicBezTo>
                  <a:cubicBezTo>
                    <a:pt x="9694" y="635"/>
                    <a:pt x="7723" y="869"/>
                    <a:pt x="5728" y="1081"/>
                  </a:cubicBezTo>
                  <a:cubicBezTo>
                    <a:pt x="4601" y="1175"/>
                    <a:pt x="3474" y="1362"/>
                    <a:pt x="2371" y="1621"/>
                  </a:cubicBezTo>
                  <a:cubicBezTo>
                    <a:pt x="1644" y="1761"/>
                    <a:pt x="1057" y="2348"/>
                    <a:pt x="893" y="3099"/>
                  </a:cubicBezTo>
                  <a:cubicBezTo>
                    <a:pt x="822" y="3381"/>
                    <a:pt x="799" y="3686"/>
                    <a:pt x="728" y="3991"/>
                  </a:cubicBezTo>
                  <a:cubicBezTo>
                    <a:pt x="376" y="5704"/>
                    <a:pt x="400" y="7465"/>
                    <a:pt x="188" y="9178"/>
                  </a:cubicBezTo>
                  <a:cubicBezTo>
                    <a:pt x="118" y="10352"/>
                    <a:pt x="48" y="11525"/>
                    <a:pt x="24" y="12722"/>
                  </a:cubicBezTo>
                  <a:cubicBezTo>
                    <a:pt x="1" y="13403"/>
                    <a:pt x="165" y="13567"/>
                    <a:pt x="846" y="13567"/>
                  </a:cubicBezTo>
                  <a:cubicBezTo>
                    <a:pt x="1550" y="13567"/>
                    <a:pt x="2254" y="13520"/>
                    <a:pt x="2935" y="13473"/>
                  </a:cubicBezTo>
                  <a:cubicBezTo>
                    <a:pt x="5422" y="13262"/>
                    <a:pt x="7887" y="13051"/>
                    <a:pt x="10375" y="12816"/>
                  </a:cubicBezTo>
                  <a:cubicBezTo>
                    <a:pt x="13755" y="12535"/>
                    <a:pt x="17134" y="12065"/>
                    <a:pt x="20467" y="11408"/>
                  </a:cubicBezTo>
                  <a:cubicBezTo>
                    <a:pt x="22369" y="11009"/>
                    <a:pt x="22275" y="11267"/>
                    <a:pt x="21758" y="9483"/>
                  </a:cubicBezTo>
                  <a:cubicBezTo>
                    <a:pt x="21688" y="9178"/>
                    <a:pt x="21594" y="8897"/>
                    <a:pt x="21524" y="8591"/>
                  </a:cubicBezTo>
                  <a:cubicBezTo>
                    <a:pt x="21007" y="6456"/>
                    <a:pt x="20491" y="4296"/>
                    <a:pt x="19998" y="2160"/>
                  </a:cubicBezTo>
                  <a:cubicBezTo>
                    <a:pt x="19588" y="419"/>
                    <a:pt x="19339" y="1"/>
                    <a:pt x="1789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081225" y="1082900"/>
              <a:ext cx="1605425" cy="2088875"/>
            </a:xfrm>
            <a:custGeom>
              <a:rect b="b" l="l" r="r" t="t"/>
              <a:pathLst>
                <a:path extrusionOk="0" h="83555" w="64217">
                  <a:moveTo>
                    <a:pt x="50869" y="0"/>
                  </a:moveTo>
                  <a:cubicBezTo>
                    <a:pt x="50437" y="0"/>
                    <a:pt x="50160" y="296"/>
                    <a:pt x="49242" y="1134"/>
                  </a:cubicBezTo>
                  <a:cubicBezTo>
                    <a:pt x="46355" y="3857"/>
                    <a:pt x="43727" y="6861"/>
                    <a:pt x="41426" y="10100"/>
                  </a:cubicBezTo>
                  <a:cubicBezTo>
                    <a:pt x="41004" y="10687"/>
                    <a:pt x="40652" y="11344"/>
                    <a:pt x="40088" y="11837"/>
                  </a:cubicBezTo>
                  <a:cubicBezTo>
                    <a:pt x="39643" y="11626"/>
                    <a:pt x="39502" y="11203"/>
                    <a:pt x="39267" y="10875"/>
                  </a:cubicBezTo>
                  <a:cubicBezTo>
                    <a:pt x="37648" y="8340"/>
                    <a:pt x="36357" y="5617"/>
                    <a:pt x="35418" y="2754"/>
                  </a:cubicBezTo>
                  <a:cubicBezTo>
                    <a:pt x="34967" y="1381"/>
                    <a:pt x="34832" y="1093"/>
                    <a:pt x="33843" y="1093"/>
                  </a:cubicBezTo>
                  <a:cubicBezTo>
                    <a:pt x="33597" y="1093"/>
                    <a:pt x="33299" y="1111"/>
                    <a:pt x="32930" y="1134"/>
                  </a:cubicBezTo>
                  <a:cubicBezTo>
                    <a:pt x="32719" y="1157"/>
                    <a:pt x="32507" y="1157"/>
                    <a:pt x="32296" y="1204"/>
                  </a:cubicBezTo>
                  <a:cubicBezTo>
                    <a:pt x="29949" y="1510"/>
                    <a:pt x="27672" y="2143"/>
                    <a:pt x="25490" y="3082"/>
                  </a:cubicBezTo>
                  <a:cubicBezTo>
                    <a:pt x="22743" y="4326"/>
                    <a:pt x="20162" y="5969"/>
                    <a:pt x="17861" y="7941"/>
                  </a:cubicBezTo>
                  <a:cubicBezTo>
                    <a:pt x="12979" y="11978"/>
                    <a:pt x="8426" y="16320"/>
                    <a:pt x="3779" y="20615"/>
                  </a:cubicBezTo>
                  <a:cubicBezTo>
                    <a:pt x="3615" y="20756"/>
                    <a:pt x="3474" y="20897"/>
                    <a:pt x="3333" y="21061"/>
                  </a:cubicBezTo>
                  <a:cubicBezTo>
                    <a:pt x="2746" y="21648"/>
                    <a:pt x="2394" y="22446"/>
                    <a:pt x="2371" y="23267"/>
                  </a:cubicBezTo>
                  <a:cubicBezTo>
                    <a:pt x="2371" y="24089"/>
                    <a:pt x="2371" y="24910"/>
                    <a:pt x="2371" y="25732"/>
                  </a:cubicBezTo>
                  <a:cubicBezTo>
                    <a:pt x="2371" y="27422"/>
                    <a:pt x="2441" y="29135"/>
                    <a:pt x="2371" y="30801"/>
                  </a:cubicBezTo>
                  <a:cubicBezTo>
                    <a:pt x="2300" y="32280"/>
                    <a:pt x="1925" y="33665"/>
                    <a:pt x="188" y="34228"/>
                  </a:cubicBezTo>
                  <a:cubicBezTo>
                    <a:pt x="0" y="34275"/>
                    <a:pt x="23" y="34627"/>
                    <a:pt x="211" y="34721"/>
                  </a:cubicBezTo>
                  <a:cubicBezTo>
                    <a:pt x="446" y="34839"/>
                    <a:pt x="704" y="34932"/>
                    <a:pt x="962" y="35003"/>
                  </a:cubicBezTo>
                  <a:cubicBezTo>
                    <a:pt x="1585" y="35098"/>
                    <a:pt x="2213" y="35145"/>
                    <a:pt x="2842" y="35145"/>
                  </a:cubicBezTo>
                  <a:cubicBezTo>
                    <a:pt x="3610" y="35145"/>
                    <a:pt x="4379" y="35074"/>
                    <a:pt x="5140" y="34932"/>
                  </a:cubicBezTo>
                  <a:cubicBezTo>
                    <a:pt x="6572" y="34627"/>
                    <a:pt x="7957" y="34228"/>
                    <a:pt x="9318" y="33735"/>
                  </a:cubicBezTo>
                  <a:cubicBezTo>
                    <a:pt x="12158" y="32656"/>
                    <a:pt x="14928" y="31365"/>
                    <a:pt x="17556" y="29863"/>
                  </a:cubicBezTo>
                  <a:cubicBezTo>
                    <a:pt x="17932" y="29651"/>
                    <a:pt x="18307" y="29464"/>
                    <a:pt x="18683" y="29276"/>
                  </a:cubicBezTo>
                  <a:cubicBezTo>
                    <a:pt x="18740" y="29244"/>
                    <a:pt x="18798" y="29230"/>
                    <a:pt x="18853" y="29230"/>
                  </a:cubicBezTo>
                  <a:cubicBezTo>
                    <a:pt x="19005" y="29230"/>
                    <a:pt x="19135" y="29339"/>
                    <a:pt x="19152" y="29511"/>
                  </a:cubicBezTo>
                  <a:cubicBezTo>
                    <a:pt x="19152" y="29816"/>
                    <a:pt x="19129" y="30121"/>
                    <a:pt x="19105" y="30426"/>
                  </a:cubicBezTo>
                  <a:cubicBezTo>
                    <a:pt x="18706" y="33853"/>
                    <a:pt x="18613" y="37280"/>
                    <a:pt x="18049" y="40683"/>
                  </a:cubicBezTo>
                  <a:cubicBezTo>
                    <a:pt x="17650" y="43265"/>
                    <a:pt x="17392" y="45870"/>
                    <a:pt x="17110" y="48475"/>
                  </a:cubicBezTo>
                  <a:cubicBezTo>
                    <a:pt x="16735" y="51879"/>
                    <a:pt x="16383" y="55305"/>
                    <a:pt x="16031" y="58709"/>
                  </a:cubicBezTo>
                  <a:cubicBezTo>
                    <a:pt x="15843" y="60492"/>
                    <a:pt x="15726" y="62276"/>
                    <a:pt x="15538" y="64083"/>
                  </a:cubicBezTo>
                  <a:cubicBezTo>
                    <a:pt x="15092" y="68707"/>
                    <a:pt x="14646" y="73355"/>
                    <a:pt x="14200" y="78002"/>
                  </a:cubicBezTo>
                  <a:cubicBezTo>
                    <a:pt x="14130" y="78612"/>
                    <a:pt x="14083" y="79222"/>
                    <a:pt x="14059" y="79833"/>
                  </a:cubicBezTo>
                  <a:cubicBezTo>
                    <a:pt x="14036" y="80372"/>
                    <a:pt x="14177" y="80560"/>
                    <a:pt x="14763" y="80701"/>
                  </a:cubicBezTo>
                  <a:cubicBezTo>
                    <a:pt x="15444" y="80865"/>
                    <a:pt x="16125" y="81006"/>
                    <a:pt x="16805" y="81124"/>
                  </a:cubicBezTo>
                  <a:cubicBezTo>
                    <a:pt x="20302" y="81781"/>
                    <a:pt x="23847" y="82133"/>
                    <a:pt x="27391" y="82461"/>
                  </a:cubicBezTo>
                  <a:cubicBezTo>
                    <a:pt x="30606" y="82766"/>
                    <a:pt x="33822" y="83142"/>
                    <a:pt x="37061" y="83306"/>
                  </a:cubicBezTo>
                  <a:cubicBezTo>
                    <a:pt x="39770" y="83472"/>
                    <a:pt x="42487" y="83554"/>
                    <a:pt x="45205" y="83554"/>
                  </a:cubicBezTo>
                  <a:cubicBezTo>
                    <a:pt x="49433" y="83554"/>
                    <a:pt x="53665" y="83354"/>
                    <a:pt x="57880" y="82954"/>
                  </a:cubicBezTo>
                  <a:cubicBezTo>
                    <a:pt x="59170" y="82837"/>
                    <a:pt x="60461" y="82766"/>
                    <a:pt x="61752" y="82555"/>
                  </a:cubicBezTo>
                  <a:cubicBezTo>
                    <a:pt x="64146" y="82180"/>
                    <a:pt x="63935" y="82438"/>
                    <a:pt x="63865" y="80208"/>
                  </a:cubicBezTo>
                  <a:cubicBezTo>
                    <a:pt x="63747" y="76429"/>
                    <a:pt x="63513" y="72627"/>
                    <a:pt x="63325" y="68848"/>
                  </a:cubicBezTo>
                  <a:cubicBezTo>
                    <a:pt x="63137" y="64248"/>
                    <a:pt x="62668" y="59647"/>
                    <a:pt x="62715" y="55024"/>
                  </a:cubicBezTo>
                  <a:cubicBezTo>
                    <a:pt x="62715" y="54296"/>
                    <a:pt x="62668" y="53592"/>
                    <a:pt x="62644" y="52864"/>
                  </a:cubicBezTo>
                  <a:cubicBezTo>
                    <a:pt x="62550" y="50095"/>
                    <a:pt x="62386" y="47349"/>
                    <a:pt x="62339" y="44579"/>
                  </a:cubicBezTo>
                  <a:cubicBezTo>
                    <a:pt x="62269" y="40378"/>
                    <a:pt x="62480" y="36176"/>
                    <a:pt x="62715" y="31975"/>
                  </a:cubicBezTo>
                  <a:cubicBezTo>
                    <a:pt x="62949" y="27562"/>
                    <a:pt x="63560" y="23197"/>
                    <a:pt x="63888" y="18808"/>
                  </a:cubicBezTo>
                  <a:cubicBezTo>
                    <a:pt x="64123" y="16202"/>
                    <a:pt x="64217" y="13574"/>
                    <a:pt x="64170" y="10968"/>
                  </a:cubicBezTo>
                  <a:cubicBezTo>
                    <a:pt x="64123" y="10311"/>
                    <a:pt x="64052" y="9631"/>
                    <a:pt x="63935" y="8997"/>
                  </a:cubicBezTo>
                  <a:cubicBezTo>
                    <a:pt x="63653" y="7002"/>
                    <a:pt x="62480" y="5241"/>
                    <a:pt x="60766" y="4185"/>
                  </a:cubicBezTo>
                  <a:cubicBezTo>
                    <a:pt x="58232" y="2495"/>
                    <a:pt x="55439" y="1228"/>
                    <a:pt x="52481" y="406"/>
                  </a:cubicBezTo>
                  <a:cubicBezTo>
                    <a:pt x="51617" y="173"/>
                    <a:pt x="51198" y="0"/>
                    <a:pt x="5086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2927475" y="1162275"/>
              <a:ext cx="792175" cy="865525"/>
            </a:xfrm>
            <a:custGeom>
              <a:rect b="b" l="l" r="r" t="t"/>
              <a:pathLst>
                <a:path extrusionOk="0" h="34621" w="31687">
                  <a:moveTo>
                    <a:pt x="25232" y="26124"/>
                  </a:moveTo>
                  <a:cubicBezTo>
                    <a:pt x="25232" y="26124"/>
                    <a:pt x="24645" y="5000"/>
                    <a:pt x="31686" y="1"/>
                  </a:cubicBezTo>
                  <a:cubicBezTo>
                    <a:pt x="31686" y="1"/>
                    <a:pt x="24011" y="2911"/>
                    <a:pt x="12605" y="14952"/>
                  </a:cubicBezTo>
                  <a:cubicBezTo>
                    <a:pt x="12605" y="14952"/>
                    <a:pt x="1" y="28166"/>
                    <a:pt x="6173" y="31405"/>
                  </a:cubicBezTo>
                  <a:cubicBezTo>
                    <a:pt x="12323" y="34621"/>
                    <a:pt x="25232" y="26124"/>
                    <a:pt x="25232" y="2612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911500" y="1135900"/>
              <a:ext cx="787475" cy="912575"/>
            </a:xfrm>
            <a:custGeom>
              <a:rect b="b" l="l" r="r" t="t"/>
              <a:pathLst>
                <a:path extrusionOk="0" h="36503" w="31499">
                  <a:moveTo>
                    <a:pt x="24366" y="1"/>
                  </a:moveTo>
                  <a:cubicBezTo>
                    <a:pt x="23501" y="1"/>
                    <a:pt x="22637" y="204"/>
                    <a:pt x="21852" y="610"/>
                  </a:cubicBezTo>
                  <a:cubicBezTo>
                    <a:pt x="20608" y="1197"/>
                    <a:pt x="19458" y="2018"/>
                    <a:pt x="18496" y="3004"/>
                  </a:cubicBezTo>
                  <a:cubicBezTo>
                    <a:pt x="17745" y="3779"/>
                    <a:pt x="17017" y="4624"/>
                    <a:pt x="16313" y="5469"/>
                  </a:cubicBezTo>
                  <a:cubicBezTo>
                    <a:pt x="14553" y="7675"/>
                    <a:pt x="12956" y="9998"/>
                    <a:pt x="11525" y="12416"/>
                  </a:cubicBezTo>
                  <a:cubicBezTo>
                    <a:pt x="8826" y="16922"/>
                    <a:pt x="6103" y="21429"/>
                    <a:pt x="3286" y="25865"/>
                  </a:cubicBezTo>
                  <a:cubicBezTo>
                    <a:pt x="2395" y="27273"/>
                    <a:pt x="1573" y="28705"/>
                    <a:pt x="728" y="30137"/>
                  </a:cubicBezTo>
                  <a:cubicBezTo>
                    <a:pt x="540" y="30465"/>
                    <a:pt x="376" y="30770"/>
                    <a:pt x="235" y="31122"/>
                  </a:cubicBezTo>
                  <a:cubicBezTo>
                    <a:pt x="0" y="31545"/>
                    <a:pt x="71" y="32061"/>
                    <a:pt x="376" y="32413"/>
                  </a:cubicBezTo>
                  <a:cubicBezTo>
                    <a:pt x="564" y="32672"/>
                    <a:pt x="799" y="32883"/>
                    <a:pt x="1033" y="33094"/>
                  </a:cubicBezTo>
                  <a:cubicBezTo>
                    <a:pt x="2911" y="34690"/>
                    <a:pt x="5141" y="35793"/>
                    <a:pt x="7535" y="36333"/>
                  </a:cubicBezTo>
                  <a:cubicBezTo>
                    <a:pt x="7994" y="36446"/>
                    <a:pt x="8458" y="36502"/>
                    <a:pt x="8917" y="36502"/>
                  </a:cubicBezTo>
                  <a:cubicBezTo>
                    <a:pt x="10173" y="36502"/>
                    <a:pt x="11397" y="36084"/>
                    <a:pt x="12393" y="35277"/>
                  </a:cubicBezTo>
                  <a:cubicBezTo>
                    <a:pt x="13355" y="34526"/>
                    <a:pt x="14271" y="33728"/>
                    <a:pt x="15139" y="32883"/>
                  </a:cubicBezTo>
                  <a:cubicBezTo>
                    <a:pt x="16430" y="31592"/>
                    <a:pt x="17627" y="30184"/>
                    <a:pt x="18707" y="28705"/>
                  </a:cubicBezTo>
                  <a:cubicBezTo>
                    <a:pt x="21195" y="25325"/>
                    <a:pt x="23659" y="21969"/>
                    <a:pt x="26077" y="18565"/>
                  </a:cubicBezTo>
                  <a:cubicBezTo>
                    <a:pt x="27931" y="15984"/>
                    <a:pt x="29480" y="13214"/>
                    <a:pt x="30724" y="10304"/>
                  </a:cubicBezTo>
                  <a:cubicBezTo>
                    <a:pt x="31217" y="9154"/>
                    <a:pt x="31499" y="7933"/>
                    <a:pt x="31499" y="6689"/>
                  </a:cubicBezTo>
                  <a:cubicBezTo>
                    <a:pt x="31499" y="5985"/>
                    <a:pt x="31358" y="5257"/>
                    <a:pt x="31053" y="4600"/>
                  </a:cubicBezTo>
                  <a:cubicBezTo>
                    <a:pt x="30114" y="2582"/>
                    <a:pt x="28377" y="1033"/>
                    <a:pt x="26241" y="328"/>
                  </a:cubicBezTo>
                  <a:cubicBezTo>
                    <a:pt x="25635" y="110"/>
                    <a:pt x="25000" y="1"/>
                    <a:pt x="2436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2953875" y="921125"/>
              <a:ext cx="305150" cy="1028925"/>
            </a:xfrm>
            <a:custGeom>
              <a:rect b="b" l="l" r="r" t="t"/>
              <a:pathLst>
                <a:path extrusionOk="0" h="41157" w="12206">
                  <a:moveTo>
                    <a:pt x="3310" y="0"/>
                  </a:moveTo>
                  <a:cubicBezTo>
                    <a:pt x="3029" y="0"/>
                    <a:pt x="2817" y="235"/>
                    <a:pt x="2794" y="517"/>
                  </a:cubicBezTo>
                  <a:cubicBezTo>
                    <a:pt x="2723" y="1221"/>
                    <a:pt x="2630" y="1948"/>
                    <a:pt x="2630" y="2653"/>
                  </a:cubicBezTo>
                  <a:cubicBezTo>
                    <a:pt x="2536" y="5117"/>
                    <a:pt x="2324" y="7558"/>
                    <a:pt x="1972" y="9999"/>
                  </a:cubicBezTo>
                  <a:cubicBezTo>
                    <a:pt x="1433" y="14318"/>
                    <a:pt x="775" y="18636"/>
                    <a:pt x="423" y="22979"/>
                  </a:cubicBezTo>
                  <a:cubicBezTo>
                    <a:pt x="165" y="26147"/>
                    <a:pt x="1" y="29316"/>
                    <a:pt x="470" y="32484"/>
                  </a:cubicBezTo>
                  <a:cubicBezTo>
                    <a:pt x="728" y="34573"/>
                    <a:pt x="1409" y="36592"/>
                    <a:pt x="2489" y="38423"/>
                  </a:cubicBezTo>
                  <a:cubicBezTo>
                    <a:pt x="3052" y="39385"/>
                    <a:pt x="3850" y="40159"/>
                    <a:pt x="4836" y="40699"/>
                  </a:cubicBezTo>
                  <a:cubicBezTo>
                    <a:pt x="5367" y="41003"/>
                    <a:pt x="5966" y="41156"/>
                    <a:pt x="6568" y="41156"/>
                  </a:cubicBezTo>
                  <a:cubicBezTo>
                    <a:pt x="7082" y="41156"/>
                    <a:pt x="7599" y="41044"/>
                    <a:pt x="8075" y="40817"/>
                  </a:cubicBezTo>
                  <a:cubicBezTo>
                    <a:pt x="8990" y="40394"/>
                    <a:pt x="9765" y="39737"/>
                    <a:pt x="10305" y="38892"/>
                  </a:cubicBezTo>
                  <a:cubicBezTo>
                    <a:pt x="11337" y="37202"/>
                    <a:pt x="11924" y="35301"/>
                    <a:pt x="12018" y="33353"/>
                  </a:cubicBezTo>
                  <a:cubicBezTo>
                    <a:pt x="12206" y="30161"/>
                    <a:pt x="11994" y="26992"/>
                    <a:pt x="11408" y="23847"/>
                  </a:cubicBezTo>
                  <a:cubicBezTo>
                    <a:pt x="11079" y="21875"/>
                    <a:pt x="10657" y="19927"/>
                    <a:pt x="10422" y="17956"/>
                  </a:cubicBezTo>
                  <a:cubicBezTo>
                    <a:pt x="10046" y="14834"/>
                    <a:pt x="9859" y="11712"/>
                    <a:pt x="9882" y="8591"/>
                  </a:cubicBezTo>
                  <a:cubicBezTo>
                    <a:pt x="9882" y="6032"/>
                    <a:pt x="9788" y="3474"/>
                    <a:pt x="9741" y="916"/>
                  </a:cubicBezTo>
                  <a:cubicBezTo>
                    <a:pt x="9718" y="681"/>
                    <a:pt x="9671" y="470"/>
                    <a:pt x="9600" y="235"/>
                  </a:cubicBezTo>
                  <a:cubicBezTo>
                    <a:pt x="7512" y="0"/>
                    <a:pt x="5399" y="94"/>
                    <a:pt x="331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3425075" y="1193375"/>
              <a:ext cx="789225" cy="818550"/>
            </a:xfrm>
            <a:custGeom>
              <a:rect b="b" l="l" r="r" t="t"/>
              <a:pathLst>
                <a:path extrusionOk="0" h="32742" w="31569">
                  <a:moveTo>
                    <a:pt x="5218" y="0"/>
                  </a:moveTo>
                  <a:cubicBezTo>
                    <a:pt x="5079" y="0"/>
                    <a:pt x="4931" y="72"/>
                    <a:pt x="4741" y="212"/>
                  </a:cubicBezTo>
                  <a:cubicBezTo>
                    <a:pt x="3192" y="1339"/>
                    <a:pt x="1666" y="2465"/>
                    <a:pt x="0" y="3709"/>
                  </a:cubicBezTo>
                  <a:cubicBezTo>
                    <a:pt x="516" y="4414"/>
                    <a:pt x="1901" y="5728"/>
                    <a:pt x="2371" y="6268"/>
                  </a:cubicBezTo>
                  <a:cubicBezTo>
                    <a:pt x="4788" y="9155"/>
                    <a:pt x="5962" y="11549"/>
                    <a:pt x="8074" y="14623"/>
                  </a:cubicBezTo>
                  <a:cubicBezTo>
                    <a:pt x="11008" y="18872"/>
                    <a:pt x="13989" y="23073"/>
                    <a:pt x="17486" y="26922"/>
                  </a:cubicBezTo>
                  <a:cubicBezTo>
                    <a:pt x="19199" y="28870"/>
                    <a:pt x="21265" y="30490"/>
                    <a:pt x="23565" y="31663"/>
                  </a:cubicBezTo>
                  <a:cubicBezTo>
                    <a:pt x="24668" y="32227"/>
                    <a:pt x="25865" y="32579"/>
                    <a:pt x="27109" y="32720"/>
                  </a:cubicBezTo>
                  <a:cubicBezTo>
                    <a:pt x="27274" y="32734"/>
                    <a:pt x="27437" y="32741"/>
                    <a:pt x="27598" y="32741"/>
                  </a:cubicBezTo>
                  <a:cubicBezTo>
                    <a:pt x="28770" y="32741"/>
                    <a:pt x="29834" y="32354"/>
                    <a:pt x="30536" y="31405"/>
                  </a:cubicBezTo>
                  <a:cubicBezTo>
                    <a:pt x="31287" y="30443"/>
                    <a:pt x="31569" y="29222"/>
                    <a:pt x="31334" y="28049"/>
                  </a:cubicBezTo>
                  <a:cubicBezTo>
                    <a:pt x="31005" y="26312"/>
                    <a:pt x="30278" y="24669"/>
                    <a:pt x="29174" y="23308"/>
                  </a:cubicBezTo>
                  <a:cubicBezTo>
                    <a:pt x="28283" y="22205"/>
                    <a:pt x="27414" y="21078"/>
                    <a:pt x="26428" y="20069"/>
                  </a:cubicBezTo>
                  <a:cubicBezTo>
                    <a:pt x="24574" y="18191"/>
                    <a:pt x="22579" y="16478"/>
                    <a:pt x="20467" y="14882"/>
                  </a:cubicBezTo>
                  <a:cubicBezTo>
                    <a:pt x="16735" y="12065"/>
                    <a:pt x="13519" y="8756"/>
                    <a:pt x="10398" y="5376"/>
                  </a:cubicBezTo>
                  <a:cubicBezTo>
                    <a:pt x="8849" y="3709"/>
                    <a:pt x="7346" y="2043"/>
                    <a:pt x="5821" y="400"/>
                  </a:cubicBezTo>
                  <a:cubicBezTo>
                    <a:pt x="5578" y="131"/>
                    <a:pt x="5406" y="0"/>
                    <a:pt x="52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3913500" y="1072200"/>
              <a:ext cx="480950" cy="384125"/>
            </a:xfrm>
            <a:custGeom>
              <a:rect b="b" l="l" r="r" t="t"/>
              <a:pathLst>
                <a:path extrusionOk="0" h="15365" w="19238">
                  <a:moveTo>
                    <a:pt x="17860" y="0"/>
                  </a:moveTo>
                  <a:cubicBezTo>
                    <a:pt x="17461" y="0"/>
                    <a:pt x="17072" y="174"/>
                    <a:pt x="16796" y="482"/>
                  </a:cubicBezTo>
                  <a:cubicBezTo>
                    <a:pt x="16421" y="858"/>
                    <a:pt x="16022" y="1210"/>
                    <a:pt x="15646" y="1562"/>
                  </a:cubicBezTo>
                  <a:cubicBezTo>
                    <a:pt x="12783" y="4308"/>
                    <a:pt x="10177" y="7336"/>
                    <a:pt x="7877" y="10575"/>
                  </a:cubicBezTo>
                  <a:cubicBezTo>
                    <a:pt x="7549" y="11138"/>
                    <a:pt x="7126" y="11608"/>
                    <a:pt x="6633" y="12007"/>
                  </a:cubicBezTo>
                  <a:cubicBezTo>
                    <a:pt x="6375" y="11584"/>
                    <a:pt x="6164" y="11303"/>
                    <a:pt x="6023" y="10974"/>
                  </a:cubicBezTo>
                  <a:cubicBezTo>
                    <a:pt x="5272" y="9425"/>
                    <a:pt x="4521" y="7899"/>
                    <a:pt x="3840" y="6350"/>
                  </a:cubicBezTo>
                  <a:cubicBezTo>
                    <a:pt x="3206" y="4918"/>
                    <a:pt x="2596" y="3510"/>
                    <a:pt x="2033" y="2055"/>
                  </a:cubicBezTo>
                  <a:cubicBezTo>
                    <a:pt x="1879" y="1571"/>
                    <a:pt x="1437" y="1252"/>
                    <a:pt x="938" y="1252"/>
                  </a:cubicBezTo>
                  <a:cubicBezTo>
                    <a:pt x="904" y="1252"/>
                    <a:pt x="870" y="1254"/>
                    <a:pt x="836" y="1257"/>
                  </a:cubicBezTo>
                  <a:cubicBezTo>
                    <a:pt x="803" y="1256"/>
                    <a:pt x="770" y="1255"/>
                    <a:pt x="740" y="1255"/>
                  </a:cubicBezTo>
                  <a:cubicBezTo>
                    <a:pt x="140" y="1255"/>
                    <a:pt x="0" y="1477"/>
                    <a:pt x="179" y="2102"/>
                  </a:cubicBezTo>
                  <a:cubicBezTo>
                    <a:pt x="273" y="2430"/>
                    <a:pt x="413" y="2782"/>
                    <a:pt x="531" y="3111"/>
                  </a:cubicBezTo>
                  <a:cubicBezTo>
                    <a:pt x="2009" y="7101"/>
                    <a:pt x="3864" y="10927"/>
                    <a:pt x="6046" y="14565"/>
                  </a:cubicBezTo>
                  <a:cubicBezTo>
                    <a:pt x="6117" y="14706"/>
                    <a:pt x="6187" y="14847"/>
                    <a:pt x="6281" y="14964"/>
                  </a:cubicBezTo>
                  <a:cubicBezTo>
                    <a:pt x="6470" y="15229"/>
                    <a:pt x="6639" y="15365"/>
                    <a:pt x="6810" y="15365"/>
                  </a:cubicBezTo>
                  <a:cubicBezTo>
                    <a:pt x="6956" y="15365"/>
                    <a:pt x="7104" y="15264"/>
                    <a:pt x="7267" y="15058"/>
                  </a:cubicBezTo>
                  <a:cubicBezTo>
                    <a:pt x="8041" y="14072"/>
                    <a:pt x="8769" y="13063"/>
                    <a:pt x="9497" y="12030"/>
                  </a:cubicBezTo>
                  <a:cubicBezTo>
                    <a:pt x="11985" y="8416"/>
                    <a:pt x="14848" y="5059"/>
                    <a:pt x="17993" y="2008"/>
                  </a:cubicBezTo>
                  <a:cubicBezTo>
                    <a:pt x="18251" y="1750"/>
                    <a:pt x="18510" y="1492"/>
                    <a:pt x="18768" y="1210"/>
                  </a:cubicBezTo>
                  <a:cubicBezTo>
                    <a:pt x="19237" y="670"/>
                    <a:pt x="19120" y="342"/>
                    <a:pt x="18392" y="107"/>
                  </a:cubicBezTo>
                  <a:cubicBezTo>
                    <a:pt x="18219" y="34"/>
                    <a:pt x="18038" y="0"/>
                    <a:pt x="1786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2908125" y="425475"/>
              <a:ext cx="322150" cy="571950"/>
            </a:xfrm>
            <a:custGeom>
              <a:rect b="b" l="l" r="r" t="t"/>
              <a:pathLst>
                <a:path extrusionOk="0" h="22878" w="12886">
                  <a:moveTo>
                    <a:pt x="5231" y="1"/>
                  </a:moveTo>
                  <a:cubicBezTo>
                    <a:pt x="5099" y="1"/>
                    <a:pt x="4965" y="51"/>
                    <a:pt x="4859" y="158"/>
                  </a:cubicBezTo>
                  <a:cubicBezTo>
                    <a:pt x="4718" y="298"/>
                    <a:pt x="4600" y="486"/>
                    <a:pt x="4530" y="697"/>
                  </a:cubicBezTo>
                  <a:cubicBezTo>
                    <a:pt x="4342" y="1542"/>
                    <a:pt x="4037" y="2364"/>
                    <a:pt x="4061" y="3256"/>
                  </a:cubicBezTo>
                  <a:cubicBezTo>
                    <a:pt x="4084" y="4077"/>
                    <a:pt x="4037" y="4875"/>
                    <a:pt x="4014" y="5697"/>
                  </a:cubicBezTo>
                  <a:lnTo>
                    <a:pt x="3708" y="5650"/>
                  </a:lnTo>
                  <a:cubicBezTo>
                    <a:pt x="3732" y="4570"/>
                    <a:pt x="3755" y="3490"/>
                    <a:pt x="3755" y="2411"/>
                  </a:cubicBezTo>
                  <a:cubicBezTo>
                    <a:pt x="3755" y="1965"/>
                    <a:pt x="3708" y="1542"/>
                    <a:pt x="3638" y="1120"/>
                  </a:cubicBezTo>
                  <a:cubicBezTo>
                    <a:pt x="3615" y="885"/>
                    <a:pt x="3403" y="721"/>
                    <a:pt x="3169" y="721"/>
                  </a:cubicBezTo>
                  <a:cubicBezTo>
                    <a:pt x="2934" y="721"/>
                    <a:pt x="2746" y="885"/>
                    <a:pt x="2676" y="1096"/>
                  </a:cubicBezTo>
                  <a:cubicBezTo>
                    <a:pt x="2582" y="1284"/>
                    <a:pt x="2488" y="1495"/>
                    <a:pt x="2441" y="1707"/>
                  </a:cubicBezTo>
                  <a:cubicBezTo>
                    <a:pt x="2230" y="2927"/>
                    <a:pt x="1901" y="4148"/>
                    <a:pt x="1972" y="5415"/>
                  </a:cubicBezTo>
                  <a:cubicBezTo>
                    <a:pt x="1995" y="5955"/>
                    <a:pt x="2066" y="6495"/>
                    <a:pt x="1784" y="7058"/>
                  </a:cubicBezTo>
                  <a:cubicBezTo>
                    <a:pt x="1620" y="6706"/>
                    <a:pt x="1549" y="6330"/>
                    <a:pt x="1620" y="5931"/>
                  </a:cubicBezTo>
                  <a:cubicBezTo>
                    <a:pt x="1620" y="5227"/>
                    <a:pt x="1643" y="4523"/>
                    <a:pt x="1643" y="3819"/>
                  </a:cubicBezTo>
                  <a:cubicBezTo>
                    <a:pt x="1643" y="3537"/>
                    <a:pt x="1596" y="3279"/>
                    <a:pt x="1502" y="3021"/>
                  </a:cubicBezTo>
                  <a:cubicBezTo>
                    <a:pt x="1432" y="2880"/>
                    <a:pt x="1291" y="2786"/>
                    <a:pt x="1127" y="2763"/>
                  </a:cubicBezTo>
                  <a:cubicBezTo>
                    <a:pt x="962" y="2763"/>
                    <a:pt x="822" y="2857"/>
                    <a:pt x="728" y="2974"/>
                  </a:cubicBezTo>
                  <a:cubicBezTo>
                    <a:pt x="587" y="3279"/>
                    <a:pt x="469" y="3584"/>
                    <a:pt x="399" y="3913"/>
                  </a:cubicBezTo>
                  <a:cubicBezTo>
                    <a:pt x="188" y="5180"/>
                    <a:pt x="47" y="6495"/>
                    <a:pt x="47" y="7786"/>
                  </a:cubicBezTo>
                  <a:cubicBezTo>
                    <a:pt x="0" y="9499"/>
                    <a:pt x="423" y="11166"/>
                    <a:pt x="1267" y="12644"/>
                  </a:cubicBezTo>
                  <a:cubicBezTo>
                    <a:pt x="1620" y="13278"/>
                    <a:pt x="1995" y="13888"/>
                    <a:pt x="2347" y="14498"/>
                  </a:cubicBezTo>
                  <a:cubicBezTo>
                    <a:pt x="3474" y="16493"/>
                    <a:pt x="4272" y="18559"/>
                    <a:pt x="4037" y="20883"/>
                  </a:cubicBezTo>
                  <a:cubicBezTo>
                    <a:pt x="4014" y="21305"/>
                    <a:pt x="4037" y="21751"/>
                    <a:pt x="4061" y="22173"/>
                  </a:cubicBezTo>
                  <a:cubicBezTo>
                    <a:pt x="4107" y="22643"/>
                    <a:pt x="4342" y="22878"/>
                    <a:pt x="4835" y="22878"/>
                  </a:cubicBezTo>
                  <a:cubicBezTo>
                    <a:pt x="5398" y="22878"/>
                    <a:pt x="5962" y="22878"/>
                    <a:pt x="6548" y="22854"/>
                  </a:cubicBezTo>
                  <a:cubicBezTo>
                    <a:pt x="8074" y="22807"/>
                    <a:pt x="9623" y="22784"/>
                    <a:pt x="11172" y="22737"/>
                  </a:cubicBezTo>
                  <a:cubicBezTo>
                    <a:pt x="11783" y="22713"/>
                    <a:pt x="11994" y="22502"/>
                    <a:pt x="12111" y="21962"/>
                  </a:cubicBezTo>
                  <a:cubicBezTo>
                    <a:pt x="12182" y="21657"/>
                    <a:pt x="12228" y="21329"/>
                    <a:pt x="12228" y="21000"/>
                  </a:cubicBezTo>
                  <a:cubicBezTo>
                    <a:pt x="12322" y="19803"/>
                    <a:pt x="12463" y="18629"/>
                    <a:pt x="12581" y="17432"/>
                  </a:cubicBezTo>
                  <a:cubicBezTo>
                    <a:pt x="12792" y="15390"/>
                    <a:pt x="12886" y="13325"/>
                    <a:pt x="12064" y="11330"/>
                  </a:cubicBezTo>
                  <a:cubicBezTo>
                    <a:pt x="11900" y="10813"/>
                    <a:pt x="11759" y="10274"/>
                    <a:pt x="11642" y="9757"/>
                  </a:cubicBezTo>
                  <a:cubicBezTo>
                    <a:pt x="11407" y="8959"/>
                    <a:pt x="11172" y="8185"/>
                    <a:pt x="10938" y="7410"/>
                  </a:cubicBezTo>
                  <a:cubicBezTo>
                    <a:pt x="10773" y="6941"/>
                    <a:pt x="10679" y="6424"/>
                    <a:pt x="10069" y="6307"/>
                  </a:cubicBezTo>
                  <a:cubicBezTo>
                    <a:pt x="10053" y="6305"/>
                    <a:pt x="10037" y="6304"/>
                    <a:pt x="10021" y="6304"/>
                  </a:cubicBezTo>
                  <a:cubicBezTo>
                    <a:pt x="9671" y="6304"/>
                    <a:pt x="9433" y="6792"/>
                    <a:pt x="9388" y="7645"/>
                  </a:cubicBezTo>
                  <a:cubicBezTo>
                    <a:pt x="9365" y="8396"/>
                    <a:pt x="9365" y="9124"/>
                    <a:pt x="9342" y="9922"/>
                  </a:cubicBezTo>
                  <a:cubicBezTo>
                    <a:pt x="8637" y="9194"/>
                    <a:pt x="8497" y="8959"/>
                    <a:pt x="8426" y="8091"/>
                  </a:cubicBezTo>
                  <a:cubicBezTo>
                    <a:pt x="8309" y="6612"/>
                    <a:pt x="8215" y="5157"/>
                    <a:pt x="8168" y="3702"/>
                  </a:cubicBezTo>
                  <a:cubicBezTo>
                    <a:pt x="8168" y="2998"/>
                    <a:pt x="8074" y="2293"/>
                    <a:pt x="7910" y="1589"/>
                  </a:cubicBezTo>
                  <a:cubicBezTo>
                    <a:pt x="7816" y="1167"/>
                    <a:pt x="7722" y="721"/>
                    <a:pt x="7182" y="604"/>
                  </a:cubicBezTo>
                  <a:cubicBezTo>
                    <a:pt x="7155" y="598"/>
                    <a:pt x="7127" y="595"/>
                    <a:pt x="7101" y="595"/>
                  </a:cubicBezTo>
                  <a:cubicBezTo>
                    <a:pt x="6811" y="595"/>
                    <a:pt x="6586" y="942"/>
                    <a:pt x="6478" y="1566"/>
                  </a:cubicBezTo>
                  <a:cubicBezTo>
                    <a:pt x="6431" y="1941"/>
                    <a:pt x="6408" y="2317"/>
                    <a:pt x="6337" y="2692"/>
                  </a:cubicBezTo>
                  <a:cubicBezTo>
                    <a:pt x="6314" y="2904"/>
                    <a:pt x="6408" y="3162"/>
                    <a:pt x="5962" y="3162"/>
                  </a:cubicBezTo>
                  <a:cubicBezTo>
                    <a:pt x="5938" y="2481"/>
                    <a:pt x="5891" y="1777"/>
                    <a:pt x="5844" y="1096"/>
                  </a:cubicBezTo>
                  <a:cubicBezTo>
                    <a:pt x="5821" y="815"/>
                    <a:pt x="5774" y="557"/>
                    <a:pt x="5704" y="298"/>
                  </a:cubicBezTo>
                  <a:cubicBezTo>
                    <a:pt x="5607" y="105"/>
                    <a:pt x="5420" y="1"/>
                    <a:pt x="523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3249025" y="1063150"/>
              <a:ext cx="160800" cy="205375"/>
            </a:xfrm>
            <a:custGeom>
              <a:rect b="b" l="l" r="r" t="t"/>
              <a:pathLst>
                <a:path extrusionOk="0" h="8215" w="6432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3185075" y="967825"/>
              <a:ext cx="461825" cy="408375"/>
            </a:xfrm>
            <a:custGeom>
              <a:rect b="b" l="l" r="r" t="t"/>
              <a:pathLst>
                <a:path extrusionOk="0" h="16335" w="18473">
                  <a:moveTo>
                    <a:pt x="7087" y="0"/>
                  </a:moveTo>
                  <a:cubicBezTo>
                    <a:pt x="6619" y="0"/>
                    <a:pt x="6165" y="86"/>
                    <a:pt x="5751" y="362"/>
                  </a:cubicBezTo>
                  <a:cubicBezTo>
                    <a:pt x="5505" y="485"/>
                    <a:pt x="5241" y="554"/>
                    <a:pt x="4959" y="554"/>
                  </a:cubicBezTo>
                  <a:cubicBezTo>
                    <a:pt x="4919" y="554"/>
                    <a:pt x="4877" y="553"/>
                    <a:pt x="4835" y="550"/>
                  </a:cubicBezTo>
                  <a:cubicBezTo>
                    <a:pt x="4796" y="548"/>
                    <a:pt x="4755" y="546"/>
                    <a:pt x="4715" y="546"/>
                  </a:cubicBezTo>
                  <a:cubicBezTo>
                    <a:pt x="4353" y="546"/>
                    <a:pt x="3979" y="641"/>
                    <a:pt x="3662" y="832"/>
                  </a:cubicBezTo>
                  <a:cubicBezTo>
                    <a:pt x="3286" y="1082"/>
                    <a:pt x="2890" y="1144"/>
                    <a:pt x="2480" y="1144"/>
                  </a:cubicBezTo>
                  <a:cubicBezTo>
                    <a:pt x="2274" y="1144"/>
                    <a:pt x="2066" y="1129"/>
                    <a:pt x="1855" y="1113"/>
                  </a:cubicBezTo>
                  <a:cubicBezTo>
                    <a:pt x="1701" y="1089"/>
                    <a:pt x="1541" y="1076"/>
                    <a:pt x="1380" y="1076"/>
                  </a:cubicBezTo>
                  <a:cubicBezTo>
                    <a:pt x="1074" y="1076"/>
                    <a:pt x="762" y="1123"/>
                    <a:pt x="470" y="1231"/>
                  </a:cubicBezTo>
                  <a:cubicBezTo>
                    <a:pt x="71" y="1395"/>
                    <a:pt x="0" y="1935"/>
                    <a:pt x="352" y="2193"/>
                  </a:cubicBezTo>
                  <a:cubicBezTo>
                    <a:pt x="634" y="2404"/>
                    <a:pt x="986" y="2545"/>
                    <a:pt x="1338" y="2592"/>
                  </a:cubicBezTo>
                  <a:cubicBezTo>
                    <a:pt x="2254" y="2803"/>
                    <a:pt x="3122" y="3061"/>
                    <a:pt x="3990" y="3413"/>
                  </a:cubicBezTo>
                  <a:cubicBezTo>
                    <a:pt x="4976" y="3836"/>
                    <a:pt x="5704" y="4446"/>
                    <a:pt x="6056" y="5338"/>
                  </a:cubicBezTo>
                  <a:cubicBezTo>
                    <a:pt x="6690" y="6253"/>
                    <a:pt x="6877" y="7450"/>
                    <a:pt x="7253" y="8507"/>
                  </a:cubicBezTo>
                  <a:cubicBezTo>
                    <a:pt x="7535" y="9352"/>
                    <a:pt x="7887" y="10197"/>
                    <a:pt x="8262" y="11018"/>
                  </a:cubicBezTo>
                  <a:cubicBezTo>
                    <a:pt x="8450" y="11417"/>
                    <a:pt x="8661" y="11793"/>
                    <a:pt x="8896" y="12168"/>
                  </a:cubicBezTo>
                  <a:cubicBezTo>
                    <a:pt x="9882" y="13553"/>
                    <a:pt x="11407" y="14726"/>
                    <a:pt x="12182" y="15689"/>
                  </a:cubicBezTo>
                  <a:cubicBezTo>
                    <a:pt x="12547" y="16130"/>
                    <a:pt x="12737" y="16334"/>
                    <a:pt x="12969" y="16334"/>
                  </a:cubicBezTo>
                  <a:cubicBezTo>
                    <a:pt x="13168" y="16334"/>
                    <a:pt x="13399" y="16182"/>
                    <a:pt x="13801" y="15900"/>
                  </a:cubicBezTo>
                  <a:cubicBezTo>
                    <a:pt x="14459" y="15454"/>
                    <a:pt x="15116" y="14985"/>
                    <a:pt x="15773" y="14492"/>
                  </a:cubicBezTo>
                  <a:cubicBezTo>
                    <a:pt x="16477" y="13975"/>
                    <a:pt x="17158" y="13482"/>
                    <a:pt x="17815" y="12943"/>
                  </a:cubicBezTo>
                  <a:cubicBezTo>
                    <a:pt x="18472" y="12403"/>
                    <a:pt x="18472" y="12309"/>
                    <a:pt x="17909" y="11605"/>
                  </a:cubicBezTo>
                  <a:lnTo>
                    <a:pt x="17932" y="11605"/>
                  </a:lnTo>
                  <a:cubicBezTo>
                    <a:pt x="17345" y="10854"/>
                    <a:pt x="16759" y="10103"/>
                    <a:pt x="16101" y="9398"/>
                  </a:cubicBezTo>
                  <a:cubicBezTo>
                    <a:pt x="15045" y="8295"/>
                    <a:pt x="14341" y="6887"/>
                    <a:pt x="14036" y="5385"/>
                  </a:cubicBezTo>
                  <a:cubicBezTo>
                    <a:pt x="13848" y="4470"/>
                    <a:pt x="13567" y="3578"/>
                    <a:pt x="13332" y="2686"/>
                  </a:cubicBezTo>
                  <a:cubicBezTo>
                    <a:pt x="13121" y="1911"/>
                    <a:pt x="12534" y="1277"/>
                    <a:pt x="11759" y="1019"/>
                  </a:cubicBezTo>
                  <a:cubicBezTo>
                    <a:pt x="10492" y="526"/>
                    <a:pt x="9178" y="198"/>
                    <a:pt x="7840" y="57"/>
                  </a:cubicBezTo>
                  <a:cubicBezTo>
                    <a:pt x="7588" y="24"/>
                    <a:pt x="7335" y="0"/>
                    <a:pt x="70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3811150" y="643575"/>
              <a:ext cx="41700" cy="41675"/>
            </a:xfrm>
            <a:custGeom>
              <a:rect b="b" l="l" r="r" t="t"/>
              <a:pathLst>
                <a:path extrusionOk="0" h="1667" w="1668">
                  <a:moveTo>
                    <a:pt x="822" y="1"/>
                  </a:moveTo>
                  <a:cubicBezTo>
                    <a:pt x="611" y="24"/>
                    <a:pt x="400" y="118"/>
                    <a:pt x="236" y="259"/>
                  </a:cubicBezTo>
                  <a:cubicBezTo>
                    <a:pt x="165" y="353"/>
                    <a:pt x="118" y="446"/>
                    <a:pt x="71" y="540"/>
                  </a:cubicBezTo>
                  <a:cubicBezTo>
                    <a:pt x="24" y="634"/>
                    <a:pt x="1" y="752"/>
                    <a:pt x="24" y="845"/>
                  </a:cubicBezTo>
                  <a:lnTo>
                    <a:pt x="48" y="1057"/>
                  </a:lnTo>
                  <a:cubicBezTo>
                    <a:pt x="95" y="1198"/>
                    <a:pt x="165" y="1338"/>
                    <a:pt x="283" y="1432"/>
                  </a:cubicBezTo>
                  <a:lnTo>
                    <a:pt x="447" y="1573"/>
                  </a:lnTo>
                  <a:cubicBezTo>
                    <a:pt x="588" y="1620"/>
                    <a:pt x="729" y="1667"/>
                    <a:pt x="869" y="1667"/>
                  </a:cubicBezTo>
                  <a:cubicBezTo>
                    <a:pt x="963" y="1667"/>
                    <a:pt x="1081" y="1644"/>
                    <a:pt x="1175" y="1597"/>
                  </a:cubicBezTo>
                  <a:cubicBezTo>
                    <a:pt x="1268" y="1550"/>
                    <a:pt x="1362" y="1479"/>
                    <a:pt x="1433" y="1409"/>
                  </a:cubicBezTo>
                  <a:cubicBezTo>
                    <a:pt x="1574" y="1245"/>
                    <a:pt x="1667" y="1033"/>
                    <a:pt x="1667" y="822"/>
                  </a:cubicBezTo>
                  <a:lnTo>
                    <a:pt x="1644" y="611"/>
                  </a:lnTo>
                  <a:cubicBezTo>
                    <a:pt x="1597" y="470"/>
                    <a:pt x="1527" y="353"/>
                    <a:pt x="1409" y="235"/>
                  </a:cubicBezTo>
                  <a:lnTo>
                    <a:pt x="1245" y="118"/>
                  </a:lnTo>
                  <a:cubicBezTo>
                    <a:pt x="1104" y="47"/>
                    <a:pt x="963" y="1"/>
                    <a:pt x="82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3807050" y="602500"/>
              <a:ext cx="66325" cy="32300"/>
            </a:xfrm>
            <a:custGeom>
              <a:rect b="b" l="l" r="r" t="t"/>
              <a:pathLst>
                <a:path extrusionOk="0" h="1292" w="2653">
                  <a:moveTo>
                    <a:pt x="1339" y="1"/>
                  </a:moveTo>
                  <a:cubicBezTo>
                    <a:pt x="611" y="1"/>
                    <a:pt x="1" y="869"/>
                    <a:pt x="1" y="869"/>
                  </a:cubicBezTo>
                  <a:cubicBezTo>
                    <a:pt x="277" y="761"/>
                    <a:pt x="574" y="714"/>
                    <a:pt x="871" y="714"/>
                  </a:cubicBezTo>
                  <a:cubicBezTo>
                    <a:pt x="1028" y="714"/>
                    <a:pt x="1185" y="727"/>
                    <a:pt x="1339" y="752"/>
                  </a:cubicBezTo>
                  <a:cubicBezTo>
                    <a:pt x="1784" y="869"/>
                    <a:pt x="2230" y="1033"/>
                    <a:pt x="2653" y="1291"/>
                  </a:cubicBezTo>
                  <a:cubicBezTo>
                    <a:pt x="2653" y="1291"/>
                    <a:pt x="2254" y="24"/>
                    <a:pt x="13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3249025" y="1063150"/>
              <a:ext cx="160800" cy="205375"/>
            </a:xfrm>
            <a:custGeom>
              <a:rect b="b" l="l" r="r" t="t"/>
              <a:pathLst>
                <a:path extrusionOk="0" h="8215" w="6432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3747800" y="541275"/>
              <a:ext cx="420725" cy="468150"/>
            </a:xfrm>
            <a:custGeom>
              <a:rect b="b" l="l" r="r" t="t"/>
              <a:pathLst>
                <a:path extrusionOk="0" h="18726" w="16829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8"/>
          <p:cNvSpPr txBox="1"/>
          <p:nvPr>
            <p:ph idx="4294967295" type="subTitle"/>
          </p:nvPr>
        </p:nvSpPr>
        <p:spPr>
          <a:xfrm>
            <a:off x="331725" y="191750"/>
            <a:ext cx="32613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374957"/>
                </a:solidFill>
              </a:rPr>
              <a:t>Mapa de empatía</a:t>
            </a:r>
            <a:endParaRPr b="1" sz="2400">
              <a:solidFill>
                <a:srgbClr val="374957"/>
              </a:solidFill>
            </a:endParaRPr>
          </a:p>
        </p:txBody>
      </p:sp>
      <p:sp>
        <p:nvSpPr>
          <p:cNvPr id="593" name="Google Shape;593;p38"/>
          <p:cNvSpPr txBox="1"/>
          <p:nvPr>
            <p:ph idx="4294967295" type="subTitle"/>
          </p:nvPr>
        </p:nvSpPr>
        <p:spPr>
          <a:xfrm>
            <a:off x="3709350" y="557175"/>
            <a:ext cx="17253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374957"/>
                </a:solidFill>
              </a:rPr>
              <a:t>Principal</a:t>
            </a:r>
            <a:endParaRPr b="1" sz="2400">
              <a:solidFill>
                <a:srgbClr val="374957"/>
              </a:solidFill>
            </a:endParaRPr>
          </a:p>
        </p:txBody>
      </p:sp>
      <p:pic>
        <p:nvPicPr>
          <p:cNvPr id="594" name="Google Shape;5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25" y="1006275"/>
            <a:ext cx="5265200" cy="3835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38"/>
          <p:cNvGrpSpPr/>
          <p:nvPr/>
        </p:nvGrpSpPr>
        <p:grpSpPr>
          <a:xfrm flipH="1">
            <a:off x="6355191" y="1671225"/>
            <a:ext cx="2263056" cy="3566153"/>
            <a:chOff x="1927175" y="238100"/>
            <a:chExt cx="3727650" cy="5216725"/>
          </a:xfrm>
        </p:grpSpPr>
        <p:sp>
          <p:nvSpPr>
            <p:cNvPr id="596" name="Google Shape;596;p38"/>
            <p:cNvSpPr/>
            <p:nvPr/>
          </p:nvSpPr>
          <p:spPr>
            <a:xfrm>
              <a:off x="2522500" y="245075"/>
              <a:ext cx="923075" cy="990725"/>
            </a:xfrm>
            <a:custGeom>
              <a:rect b="b" l="l" r="r" t="t"/>
              <a:pathLst>
                <a:path extrusionOk="0" h="39629" w="36923">
                  <a:moveTo>
                    <a:pt x="13329" y="1"/>
                  </a:moveTo>
                  <a:cubicBezTo>
                    <a:pt x="11744" y="1"/>
                    <a:pt x="10176" y="691"/>
                    <a:pt x="9115" y="2017"/>
                  </a:cubicBezTo>
                  <a:cubicBezTo>
                    <a:pt x="8166" y="3165"/>
                    <a:pt x="7548" y="4555"/>
                    <a:pt x="6776" y="5835"/>
                  </a:cubicBezTo>
                  <a:cubicBezTo>
                    <a:pt x="5165" y="8550"/>
                    <a:pt x="2252" y="10139"/>
                    <a:pt x="861" y="13052"/>
                  </a:cubicBezTo>
                  <a:cubicBezTo>
                    <a:pt x="0" y="14862"/>
                    <a:pt x="221" y="17179"/>
                    <a:pt x="927" y="19011"/>
                  </a:cubicBezTo>
                  <a:cubicBezTo>
                    <a:pt x="1634" y="20931"/>
                    <a:pt x="3068" y="22520"/>
                    <a:pt x="2825" y="24683"/>
                  </a:cubicBezTo>
                  <a:cubicBezTo>
                    <a:pt x="2671" y="25985"/>
                    <a:pt x="2207" y="27243"/>
                    <a:pt x="1987" y="28523"/>
                  </a:cubicBezTo>
                  <a:cubicBezTo>
                    <a:pt x="1766" y="29803"/>
                    <a:pt x="1854" y="31237"/>
                    <a:pt x="2649" y="32275"/>
                  </a:cubicBezTo>
                  <a:cubicBezTo>
                    <a:pt x="3478" y="33362"/>
                    <a:pt x="4887" y="33748"/>
                    <a:pt x="6296" y="33748"/>
                  </a:cubicBezTo>
                  <a:cubicBezTo>
                    <a:pt x="6688" y="33748"/>
                    <a:pt x="7080" y="33718"/>
                    <a:pt x="7460" y="33665"/>
                  </a:cubicBezTo>
                  <a:cubicBezTo>
                    <a:pt x="9063" y="33442"/>
                    <a:pt x="10628" y="32901"/>
                    <a:pt x="12225" y="32901"/>
                  </a:cubicBezTo>
                  <a:cubicBezTo>
                    <a:pt x="12365" y="32901"/>
                    <a:pt x="12506" y="32906"/>
                    <a:pt x="12646" y="32915"/>
                  </a:cubicBezTo>
                  <a:cubicBezTo>
                    <a:pt x="15052" y="33069"/>
                    <a:pt x="17126" y="34526"/>
                    <a:pt x="19068" y="35938"/>
                  </a:cubicBezTo>
                  <a:cubicBezTo>
                    <a:pt x="20702" y="37152"/>
                    <a:pt x="22578" y="39116"/>
                    <a:pt x="24630" y="39513"/>
                  </a:cubicBezTo>
                  <a:cubicBezTo>
                    <a:pt x="25031" y="39590"/>
                    <a:pt x="25429" y="39629"/>
                    <a:pt x="25820" y="39629"/>
                  </a:cubicBezTo>
                  <a:cubicBezTo>
                    <a:pt x="27453" y="39629"/>
                    <a:pt x="28956" y="38951"/>
                    <a:pt x="29971" y="37527"/>
                  </a:cubicBezTo>
                  <a:cubicBezTo>
                    <a:pt x="31185" y="35850"/>
                    <a:pt x="31538" y="33731"/>
                    <a:pt x="31913" y="31723"/>
                  </a:cubicBezTo>
                  <a:cubicBezTo>
                    <a:pt x="32266" y="29692"/>
                    <a:pt x="32178" y="27839"/>
                    <a:pt x="33568" y="26338"/>
                  </a:cubicBezTo>
                  <a:cubicBezTo>
                    <a:pt x="35179" y="24572"/>
                    <a:pt x="36923" y="22520"/>
                    <a:pt x="36746" y="20136"/>
                  </a:cubicBezTo>
                  <a:cubicBezTo>
                    <a:pt x="36592" y="17863"/>
                    <a:pt x="34760" y="16098"/>
                    <a:pt x="32862" y="14840"/>
                  </a:cubicBezTo>
                  <a:cubicBezTo>
                    <a:pt x="31317" y="13824"/>
                    <a:pt x="29574" y="13008"/>
                    <a:pt x="28227" y="11684"/>
                  </a:cubicBezTo>
                  <a:cubicBezTo>
                    <a:pt x="27036" y="10536"/>
                    <a:pt x="26682" y="8484"/>
                    <a:pt x="26263" y="6939"/>
                  </a:cubicBezTo>
                  <a:cubicBezTo>
                    <a:pt x="26064" y="6100"/>
                    <a:pt x="25800" y="5284"/>
                    <a:pt x="25491" y="4489"/>
                  </a:cubicBezTo>
                  <a:cubicBezTo>
                    <a:pt x="25093" y="3430"/>
                    <a:pt x="23858" y="2900"/>
                    <a:pt x="22710" y="2768"/>
                  </a:cubicBezTo>
                  <a:cubicBezTo>
                    <a:pt x="21584" y="2657"/>
                    <a:pt x="20415" y="2790"/>
                    <a:pt x="19289" y="2525"/>
                  </a:cubicBezTo>
                  <a:cubicBezTo>
                    <a:pt x="18340" y="2260"/>
                    <a:pt x="17457" y="1797"/>
                    <a:pt x="16707" y="1179"/>
                  </a:cubicBezTo>
                  <a:cubicBezTo>
                    <a:pt x="15707" y="386"/>
                    <a:pt x="14513" y="1"/>
                    <a:pt x="13329" y="1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2643325" y="474200"/>
              <a:ext cx="667625" cy="590975"/>
            </a:xfrm>
            <a:custGeom>
              <a:rect b="b" l="l" r="r" t="t"/>
              <a:pathLst>
                <a:path extrusionOk="0" h="23639" w="26705">
                  <a:moveTo>
                    <a:pt x="14741" y="1"/>
                  </a:moveTo>
                  <a:cubicBezTo>
                    <a:pt x="13933" y="1"/>
                    <a:pt x="13124" y="196"/>
                    <a:pt x="12360" y="488"/>
                  </a:cubicBezTo>
                  <a:cubicBezTo>
                    <a:pt x="10991" y="1018"/>
                    <a:pt x="9733" y="1812"/>
                    <a:pt x="8321" y="2210"/>
                  </a:cubicBezTo>
                  <a:cubicBezTo>
                    <a:pt x="6489" y="2695"/>
                    <a:pt x="4569" y="2210"/>
                    <a:pt x="2804" y="2894"/>
                  </a:cubicBezTo>
                  <a:cubicBezTo>
                    <a:pt x="1435" y="3424"/>
                    <a:pt x="266" y="4461"/>
                    <a:pt x="133" y="6006"/>
                  </a:cubicBezTo>
                  <a:cubicBezTo>
                    <a:pt x="1" y="7418"/>
                    <a:pt x="883" y="8786"/>
                    <a:pt x="1148" y="10155"/>
                  </a:cubicBezTo>
                  <a:cubicBezTo>
                    <a:pt x="1457" y="11633"/>
                    <a:pt x="1523" y="13156"/>
                    <a:pt x="1347" y="14657"/>
                  </a:cubicBezTo>
                  <a:cubicBezTo>
                    <a:pt x="1215" y="15650"/>
                    <a:pt x="994" y="16643"/>
                    <a:pt x="1237" y="17614"/>
                  </a:cubicBezTo>
                  <a:cubicBezTo>
                    <a:pt x="1590" y="18740"/>
                    <a:pt x="2539" y="19600"/>
                    <a:pt x="3708" y="19843"/>
                  </a:cubicBezTo>
                  <a:cubicBezTo>
                    <a:pt x="4437" y="19998"/>
                    <a:pt x="5209" y="19998"/>
                    <a:pt x="5959" y="20174"/>
                  </a:cubicBezTo>
                  <a:cubicBezTo>
                    <a:pt x="6710" y="20329"/>
                    <a:pt x="7438" y="20572"/>
                    <a:pt x="8144" y="20858"/>
                  </a:cubicBezTo>
                  <a:cubicBezTo>
                    <a:pt x="9844" y="21543"/>
                    <a:pt x="11389" y="22558"/>
                    <a:pt x="13110" y="23176"/>
                  </a:cubicBezTo>
                  <a:cubicBezTo>
                    <a:pt x="13937" y="23483"/>
                    <a:pt x="14803" y="23639"/>
                    <a:pt x="15669" y="23639"/>
                  </a:cubicBezTo>
                  <a:cubicBezTo>
                    <a:pt x="16420" y="23639"/>
                    <a:pt x="17171" y="23522"/>
                    <a:pt x="17899" y="23286"/>
                  </a:cubicBezTo>
                  <a:cubicBezTo>
                    <a:pt x="19267" y="22845"/>
                    <a:pt x="19620" y="21388"/>
                    <a:pt x="20238" y="20196"/>
                  </a:cubicBezTo>
                  <a:cubicBezTo>
                    <a:pt x="21077" y="18519"/>
                    <a:pt x="21938" y="16776"/>
                    <a:pt x="23306" y="15451"/>
                  </a:cubicBezTo>
                  <a:cubicBezTo>
                    <a:pt x="23924" y="14856"/>
                    <a:pt x="24674" y="14480"/>
                    <a:pt x="25204" y="13730"/>
                  </a:cubicBezTo>
                  <a:cubicBezTo>
                    <a:pt x="26705" y="11678"/>
                    <a:pt x="26352" y="8808"/>
                    <a:pt x="24387" y="7175"/>
                  </a:cubicBezTo>
                  <a:cubicBezTo>
                    <a:pt x="23218" y="6182"/>
                    <a:pt x="21629" y="5807"/>
                    <a:pt x="20459" y="4836"/>
                  </a:cubicBezTo>
                  <a:cubicBezTo>
                    <a:pt x="19687" y="4196"/>
                    <a:pt x="19135" y="3357"/>
                    <a:pt x="18561" y="2541"/>
                  </a:cubicBezTo>
                  <a:cubicBezTo>
                    <a:pt x="17921" y="1592"/>
                    <a:pt x="17281" y="599"/>
                    <a:pt x="16156" y="223"/>
                  </a:cubicBezTo>
                  <a:cubicBezTo>
                    <a:pt x="15690" y="68"/>
                    <a:pt x="15215" y="1"/>
                    <a:pt x="14741" y="1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1942075" y="1048875"/>
              <a:ext cx="654925" cy="818025"/>
            </a:xfrm>
            <a:custGeom>
              <a:rect b="b" l="l" r="r" t="t"/>
              <a:pathLst>
                <a:path extrusionOk="0" h="32721" w="26197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276725" y="1051200"/>
              <a:ext cx="361400" cy="865725"/>
            </a:xfrm>
            <a:custGeom>
              <a:rect b="b" l="l" r="r" t="t"/>
              <a:pathLst>
                <a:path extrusionOk="0" h="34629" w="14456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260175" y="5137550"/>
              <a:ext cx="805000" cy="317275"/>
            </a:xfrm>
            <a:custGeom>
              <a:rect b="b" l="l" r="r" t="t"/>
              <a:pathLst>
                <a:path extrusionOk="0" h="12691" w="3220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3282250" y="5284300"/>
              <a:ext cx="782925" cy="170525"/>
            </a:xfrm>
            <a:custGeom>
              <a:rect b="b" l="l" r="r" t="t"/>
              <a:pathLst>
                <a:path extrusionOk="0" h="6821" w="31317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2942925" y="2502450"/>
              <a:ext cx="727750" cy="2829325"/>
            </a:xfrm>
            <a:custGeom>
              <a:rect b="b" l="l" r="r" t="t"/>
              <a:pathLst>
                <a:path extrusionOk="0" h="113173" w="2911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2942925" y="2502450"/>
              <a:ext cx="512575" cy="189825"/>
            </a:xfrm>
            <a:custGeom>
              <a:rect b="b" l="l" r="r" t="t"/>
              <a:pathLst>
                <a:path extrusionOk="0" h="7593" w="20503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112000" y="5137550"/>
              <a:ext cx="772475" cy="317275"/>
            </a:xfrm>
            <a:custGeom>
              <a:rect b="b" l="l" r="r" t="t"/>
              <a:pathLst>
                <a:path extrusionOk="0" h="12691" w="30899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2112000" y="5284300"/>
              <a:ext cx="766950" cy="170525"/>
            </a:xfrm>
            <a:custGeom>
              <a:rect b="b" l="l" r="r" t="t"/>
              <a:pathLst>
                <a:path extrusionOk="0" h="6821" w="30678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2411050" y="2502450"/>
              <a:ext cx="560025" cy="2829325"/>
            </a:xfrm>
            <a:custGeom>
              <a:rect b="b" l="l" r="r" t="t"/>
              <a:pathLst>
                <a:path extrusionOk="0" h="113173" w="22401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411050" y="2502450"/>
              <a:ext cx="500450" cy="189825"/>
            </a:xfrm>
            <a:custGeom>
              <a:rect b="b" l="l" r="r" t="t"/>
              <a:pathLst>
                <a:path extrusionOk="0" h="7593" w="20018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346500" y="974125"/>
              <a:ext cx="1157550" cy="1572475"/>
            </a:xfrm>
            <a:custGeom>
              <a:rect b="b" l="l" r="r" t="t"/>
              <a:pathLst>
                <a:path extrusionOk="0" h="62899" w="46302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3073675" y="2140500"/>
              <a:ext cx="235625" cy="269800"/>
            </a:xfrm>
            <a:custGeom>
              <a:rect b="b" l="l" r="r" t="t"/>
              <a:pathLst>
                <a:path extrusionOk="0" h="10792" w="9425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2529675" y="2140500"/>
              <a:ext cx="235050" cy="269800"/>
            </a:xfrm>
            <a:custGeom>
              <a:rect b="b" l="l" r="r" t="t"/>
              <a:pathLst>
                <a:path extrusionOk="0" h="10792" w="9402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2656575" y="974125"/>
              <a:ext cx="473400" cy="299625"/>
            </a:xfrm>
            <a:custGeom>
              <a:rect b="b" l="l" r="r" t="t"/>
              <a:pathLst>
                <a:path extrusionOk="0" h="11985" w="18936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183475" y="1337175"/>
              <a:ext cx="128575" cy="113675"/>
            </a:xfrm>
            <a:custGeom>
              <a:rect b="b" l="l" r="r" t="t"/>
              <a:pathLst>
                <a:path extrusionOk="0" h="4547" w="5143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011900" y="1168000"/>
              <a:ext cx="268150" cy="204900"/>
            </a:xfrm>
            <a:custGeom>
              <a:rect b="b" l="l" r="r" t="t"/>
              <a:pathLst>
                <a:path extrusionOk="0" h="8196" w="10726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3031750" y="1111325"/>
              <a:ext cx="78375" cy="321900"/>
            </a:xfrm>
            <a:custGeom>
              <a:rect b="b" l="l" r="r" t="t"/>
              <a:pathLst>
                <a:path extrusionOk="0" h="12876" w="3135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3029550" y="1183225"/>
              <a:ext cx="217950" cy="174425"/>
            </a:xfrm>
            <a:custGeom>
              <a:rect b="b" l="l" r="r" t="t"/>
              <a:pathLst>
                <a:path extrusionOk="0" h="6977" w="8718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3045550" y="1224625"/>
              <a:ext cx="112025" cy="66775"/>
            </a:xfrm>
            <a:custGeom>
              <a:rect b="b" l="l" r="r" t="t"/>
              <a:pathLst>
                <a:path extrusionOk="0" h="2671" w="4481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3072025" y="1267650"/>
              <a:ext cx="97675" cy="47850"/>
            </a:xfrm>
            <a:custGeom>
              <a:rect b="b" l="l" r="r" t="t"/>
              <a:pathLst>
                <a:path extrusionOk="0" h="1914" w="3907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3117275" y="1312350"/>
              <a:ext cx="64575" cy="36975"/>
            </a:xfrm>
            <a:custGeom>
              <a:rect b="b" l="l" r="r" t="t"/>
              <a:pathLst>
                <a:path extrusionOk="0" h="1479" w="2583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3136025" y="1330550"/>
              <a:ext cx="512050" cy="599400"/>
            </a:xfrm>
            <a:custGeom>
              <a:rect b="b" l="l" r="r" t="t"/>
              <a:pathLst>
                <a:path extrusionOk="0" h="23976" w="20482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2579325" y="1325600"/>
              <a:ext cx="614100" cy="706225"/>
            </a:xfrm>
            <a:custGeom>
              <a:rect b="b" l="l" r="r" t="t"/>
              <a:pathLst>
                <a:path extrusionOk="0" h="28249" w="24564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2433675" y="1429600"/>
              <a:ext cx="185950" cy="253425"/>
            </a:xfrm>
            <a:custGeom>
              <a:rect b="b" l="l" r="r" t="t"/>
              <a:pathLst>
                <a:path extrusionOk="0" h="10137" w="7438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2555050" y="1430475"/>
              <a:ext cx="156175" cy="207575"/>
            </a:xfrm>
            <a:custGeom>
              <a:rect b="b" l="l" r="r" t="t"/>
              <a:pathLst>
                <a:path extrusionOk="0" h="8303" w="6247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2599750" y="1466675"/>
              <a:ext cx="91050" cy="63625"/>
            </a:xfrm>
            <a:custGeom>
              <a:rect b="b" l="l" r="r" t="t"/>
              <a:pathLst>
                <a:path extrusionOk="0" h="2545" w="3642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2578775" y="1554550"/>
              <a:ext cx="103750" cy="69550"/>
            </a:xfrm>
            <a:custGeom>
              <a:rect b="b" l="l" r="r" t="t"/>
              <a:pathLst>
                <a:path extrusionOk="0" h="2782" w="415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1927175" y="1550150"/>
              <a:ext cx="599200" cy="366400"/>
            </a:xfrm>
            <a:custGeom>
              <a:rect b="b" l="l" r="r" t="t"/>
              <a:pathLst>
                <a:path extrusionOk="0" h="14656" w="23968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2610225" y="499425"/>
              <a:ext cx="164450" cy="164500"/>
            </a:xfrm>
            <a:custGeom>
              <a:rect b="b" l="l" r="r" t="t"/>
              <a:pathLst>
                <a:path extrusionOk="0" h="6580" w="6578">
                  <a:moveTo>
                    <a:pt x="2434" y="0"/>
                  </a:moveTo>
                  <a:cubicBezTo>
                    <a:pt x="2195" y="0"/>
                    <a:pt x="1942" y="74"/>
                    <a:pt x="1678" y="252"/>
                  </a:cubicBezTo>
                  <a:cubicBezTo>
                    <a:pt x="1" y="1355"/>
                    <a:pt x="1281" y="3408"/>
                    <a:pt x="2207" y="4092"/>
                  </a:cubicBezTo>
                  <a:cubicBezTo>
                    <a:pt x="3323" y="4888"/>
                    <a:pt x="3984" y="6580"/>
                    <a:pt x="4794" y="6580"/>
                  </a:cubicBezTo>
                  <a:cubicBezTo>
                    <a:pt x="4994" y="6580"/>
                    <a:pt x="5203" y="6477"/>
                    <a:pt x="5430" y="6233"/>
                  </a:cubicBezTo>
                  <a:cubicBezTo>
                    <a:pt x="6577" y="5019"/>
                    <a:pt x="4503" y="1929"/>
                    <a:pt x="4503" y="1929"/>
                  </a:cubicBezTo>
                  <a:cubicBezTo>
                    <a:pt x="4503" y="1929"/>
                    <a:pt x="3654" y="0"/>
                    <a:pt x="243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3027900" y="499425"/>
              <a:ext cx="164425" cy="164500"/>
            </a:xfrm>
            <a:custGeom>
              <a:rect b="b" l="l" r="r" t="t"/>
              <a:pathLst>
                <a:path extrusionOk="0" h="6580" w="6577">
                  <a:moveTo>
                    <a:pt x="4164" y="0"/>
                  </a:moveTo>
                  <a:cubicBezTo>
                    <a:pt x="2939" y="0"/>
                    <a:pt x="2075" y="1929"/>
                    <a:pt x="2075" y="1929"/>
                  </a:cubicBezTo>
                  <a:cubicBezTo>
                    <a:pt x="2075" y="1929"/>
                    <a:pt x="0" y="5019"/>
                    <a:pt x="1148" y="6233"/>
                  </a:cubicBezTo>
                  <a:cubicBezTo>
                    <a:pt x="1375" y="6477"/>
                    <a:pt x="1584" y="6580"/>
                    <a:pt x="1785" y="6580"/>
                  </a:cubicBezTo>
                  <a:cubicBezTo>
                    <a:pt x="2601" y="6580"/>
                    <a:pt x="3272" y="4888"/>
                    <a:pt x="4370" y="4092"/>
                  </a:cubicBezTo>
                  <a:cubicBezTo>
                    <a:pt x="5319" y="3408"/>
                    <a:pt x="6577" y="1355"/>
                    <a:pt x="4922" y="252"/>
                  </a:cubicBezTo>
                  <a:cubicBezTo>
                    <a:pt x="4658" y="74"/>
                    <a:pt x="4404" y="0"/>
                    <a:pt x="416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2699600" y="745150"/>
              <a:ext cx="391775" cy="473975"/>
            </a:xfrm>
            <a:custGeom>
              <a:rect b="b" l="l" r="r" t="t"/>
              <a:pathLst>
                <a:path extrusionOk="0" h="18959" w="15671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2701825" y="358950"/>
              <a:ext cx="402775" cy="459625"/>
            </a:xfrm>
            <a:custGeom>
              <a:rect b="b" l="l" r="r" t="t"/>
              <a:pathLst>
                <a:path extrusionOk="0" h="18385" w="16111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2816575" y="543625"/>
              <a:ext cx="39200" cy="38800"/>
            </a:xfrm>
            <a:custGeom>
              <a:rect b="b" l="l" r="r" t="t"/>
              <a:pathLst>
                <a:path extrusionOk="0" h="1552" w="1568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944025" y="543625"/>
              <a:ext cx="39200" cy="38800"/>
            </a:xfrm>
            <a:custGeom>
              <a:rect b="b" l="l" r="r" t="t"/>
              <a:pathLst>
                <a:path extrusionOk="0" h="1552" w="1568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2800575" y="485275"/>
              <a:ext cx="65125" cy="31500"/>
            </a:xfrm>
            <a:custGeom>
              <a:rect b="b" l="l" r="r" t="t"/>
              <a:pathLst>
                <a:path extrusionOk="0" h="1260" w="2605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2932450" y="485275"/>
              <a:ext cx="65125" cy="31500"/>
            </a:xfrm>
            <a:custGeom>
              <a:rect b="b" l="l" r="r" t="t"/>
              <a:pathLst>
                <a:path extrusionOk="0" h="1260" w="2605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2860725" y="657425"/>
              <a:ext cx="113125" cy="55300"/>
            </a:xfrm>
            <a:custGeom>
              <a:rect b="b" l="l" r="r" t="t"/>
              <a:pathLst>
                <a:path extrusionOk="0" h="2212" w="4525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2871750" y="492125"/>
              <a:ext cx="43050" cy="145025"/>
            </a:xfrm>
            <a:custGeom>
              <a:rect b="b" l="l" r="r" t="t"/>
              <a:pathLst>
                <a:path extrusionOk="0" h="5801" w="1722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2700150" y="505800"/>
              <a:ext cx="405300" cy="327425"/>
            </a:xfrm>
            <a:custGeom>
              <a:rect b="b" l="l" r="r" t="t"/>
              <a:pathLst>
                <a:path extrusionOk="0" h="13097" w="16212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439475" y="5142500"/>
              <a:ext cx="760875" cy="312325"/>
            </a:xfrm>
            <a:custGeom>
              <a:rect b="b" l="l" r="r" t="t"/>
              <a:pathLst>
                <a:path extrusionOk="0" h="12493" w="30435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439475" y="5287075"/>
              <a:ext cx="755350" cy="167750"/>
            </a:xfrm>
            <a:custGeom>
              <a:rect b="b" l="l" r="r" t="t"/>
              <a:pathLst>
                <a:path extrusionOk="0" h="6710" w="30214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734100" y="2547675"/>
              <a:ext cx="551225" cy="2785750"/>
            </a:xfrm>
            <a:custGeom>
              <a:rect b="b" l="l" r="r" t="t"/>
              <a:pathLst>
                <a:path extrusionOk="0" h="111430" w="22049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3734100" y="2547675"/>
              <a:ext cx="493300" cy="186525"/>
            </a:xfrm>
            <a:custGeom>
              <a:rect b="b" l="l" r="r" t="t"/>
              <a:pathLst>
                <a:path extrusionOk="0" h="7461" w="19732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570550" y="5142500"/>
              <a:ext cx="792850" cy="312325"/>
            </a:xfrm>
            <a:custGeom>
              <a:rect b="b" l="l" r="r" t="t"/>
              <a:pathLst>
                <a:path extrusionOk="0" h="12493" w="31714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592050" y="5287075"/>
              <a:ext cx="771350" cy="167750"/>
            </a:xfrm>
            <a:custGeom>
              <a:rect b="b" l="l" r="r" t="t"/>
              <a:pathLst>
                <a:path extrusionOk="0" h="6710" w="30854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257700" y="2547675"/>
              <a:ext cx="717300" cy="2785750"/>
            </a:xfrm>
            <a:custGeom>
              <a:rect b="b" l="l" r="r" t="t"/>
              <a:pathLst>
                <a:path extrusionOk="0" h="111430" w="28692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257700" y="2547675"/>
              <a:ext cx="504875" cy="186525"/>
            </a:xfrm>
            <a:custGeom>
              <a:rect b="b" l="l" r="r" t="t"/>
              <a:pathLst>
                <a:path extrusionOk="0" h="7461" w="20195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3401975" y="1086600"/>
              <a:ext cx="585950" cy="820775"/>
            </a:xfrm>
            <a:custGeom>
              <a:rect b="b" l="l" r="r" t="t"/>
              <a:pathLst>
                <a:path extrusionOk="0" h="32831" w="23438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5342925" y="1130400"/>
              <a:ext cx="157325" cy="106825"/>
            </a:xfrm>
            <a:custGeom>
              <a:rect b="b" l="l" r="r" t="t"/>
              <a:pathLst>
                <a:path extrusionOk="0" h="4273" w="6293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5516875" y="1063900"/>
              <a:ext cx="78275" cy="169675"/>
            </a:xfrm>
            <a:custGeom>
              <a:rect b="b" l="l" r="r" t="t"/>
              <a:pathLst>
                <a:path extrusionOk="0" h="6787" w="3131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5196775" y="1089475"/>
              <a:ext cx="458050" cy="327725"/>
            </a:xfrm>
            <a:custGeom>
              <a:rect b="b" l="l" r="r" t="t"/>
              <a:pathLst>
                <a:path extrusionOk="0" h="13109" w="18322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4420125" y="1093700"/>
              <a:ext cx="974725" cy="754850"/>
            </a:xfrm>
            <a:custGeom>
              <a:rect b="b" l="l" r="r" t="t"/>
              <a:pathLst>
                <a:path extrusionOk="0" h="30194" w="38989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3670650" y="1042000"/>
              <a:ext cx="1140475" cy="1548750"/>
            </a:xfrm>
            <a:custGeom>
              <a:rect b="b" l="l" r="r" t="t"/>
              <a:pathLst>
                <a:path extrusionOk="0" h="61950" w="45619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4386825" y="2190725"/>
              <a:ext cx="231750" cy="265775"/>
            </a:xfrm>
            <a:custGeom>
              <a:rect b="b" l="l" r="r" t="t"/>
              <a:pathLst>
                <a:path extrusionOk="0" h="10631" w="927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3851075" y="2190725"/>
              <a:ext cx="231750" cy="265775"/>
            </a:xfrm>
            <a:custGeom>
              <a:rect b="b" l="l" r="r" t="t"/>
              <a:pathLst>
                <a:path extrusionOk="0" h="10631" w="927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3976325" y="1042000"/>
              <a:ext cx="466250" cy="295200"/>
            </a:xfrm>
            <a:custGeom>
              <a:rect b="b" l="l" r="r" t="t"/>
              <a:pathLst>
                <a:path extrusionOk="0" h="11808" w="1865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3718675" y="2228775"/>
              <a:ext cx="232300" cy="231725"/>
            </a:xfrm>
            <a:custGeom>
              <a:rect b="b" l="l" r="r" t="t"/>
              <a:pathLst>
                <a:path extrusionOk="0" h="9269" w="9292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3397550" y="1657575"/>
              <a:ext cx="523625" cy="762700"/>
            </a:xfrm>
            <a:custGeom>
              <a:rect b="b" l="l" r="r" t="t"/>
              <a:pathLst>
                <a:path extrusionOk="0" h="30508" w="20945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3982400" y="2327050"/>
              <a:ext cx="158375" cy="142450"/>
            </a:xfrm>
            <a:custGeom>
              <a:rect b="b" l="l" r="r" t="t"/>
              <a:pathLst>
                <a:path extrusionOk="0" h="5698" w="6335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3810550" y="2318975"/>
              <a:ext cx="287175" cy="217825"/>
            </a:xfrm>
            <a:custGeom>
              <a:rect b="b" l="l" r="r" t="t"/>
              <a:pathLst>
                <a:path extrusionOk="0" h="8713" w="11487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3968050" y="2363950"/>
              <a:ext cx="100450" cy="142750"/>
            </a:xfrm>
            <a:custGeom>
              <a:rect b="b" l="l" r="r" t="t"/>
              <a:pathLst>
                <a:path extrusionOk="0" h="5710" w="4018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3927225" y="2409200"/>
              <a:ext cx="91600" cy="117000"/>
            </a:xfrm>
            <a:custGeom>
              <a:rect b="b" l="l" r="r" t="t"/>
              <a:pathLst>
                <a:path extrusionOk="0" h="4680" w="3664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3886400" y="2457200"/>
              <a:ext cx="65125" cy="77825"/>
            </a:xfrm>
            <a:custGeom>
              <a:rect b="b" l="l" r="r" t="t"/>
              <a:pathLst>
                <a:path extrusionOk="0" h="3113" w="260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3796450" y="238100"/>
              <a:ext cx="850250" cy="748000"/>
            </a:xfrm>
            <a:custGeom>
              <a:rect b="b" l="l" r="r" t="t"/>
              <a:pathLst>
                <a:path extrusionOk="0" h="29920" w="34010">
                  <a:moveTo>
                    <a:pt x="23773" y="0"/>
                  </a:moveTo>
                  <a:cubicBezTo>
                    <a:pt x="23131" y="0"/>
                    <a:pt x="22484" y="130"/>
                    <a:pt x="21872" y="398"/>
                  </a:cubicBezTo>
                  <a:cubicBezTo>
                    <a:pt x="21077" y="773"/>
                    <a:pt x="20746" y="1480"/>
                    <a:pt x="20062" y="2053"/>
                  </a:cubicBezTo>
                  <a:cubicBezTo>
                    <a:pt x="19007" y="1106"/>
                    <a:pt x="17667" y="603"/>
                    <a:pt x="16298" y="603"/>
                  </a:cubicBezTo>
                  <a:cubicBezTo>
                    <a:pt x="15690" y="603"/>
                    <a:pt x="15076" y="702"/>
                    <a:pt x="14478" y="906"/>
                  </a:cubicBezTo>
                  <a:cubicBezTo>
                    <a:pt x="12558" y="1568"/>
                    <a:pt x="11168" y="3223"/>
                    <a:pt x="10815" y="5231"/>
                  </a:cubicBezTo>
                  <a:cubicBezTo>
                    <a:pt x="10127" y="4518"/>
                    <a:pt x="9134" y="4160"/>
                    <a:pt x="8138" y="4160"/>
                  </a:cubicBezTo>
                  <a:cubicBezTo>
                    <a:pt x="7376" y="4160"/>
                    <a:pt x="6613" y="4369"/>
                    <a:pt x="5982" y="4790"/>
                  </a:cubicBezTo>
                  <a:cubicBezTo>
                    <a:pt x="4481" y="5827"/>
                    <a:pt x="3686" y="7615"/>
                    <a:pt x="3929" y="9425"/>
                  </a:cubicBezTo>
                  <a:cubicBezTo>
                    <a:pt x="2362" y="9623"/>
                    <a:pt x="1082" y="10749"/>
                    <a:pt x="685" y="12294"/>
                  </a:cubicBezTo>
                  <a:cubicBezTo>
                    <a:pt x="332" y="13772"/>
                    <a:pt x="1126" y="15538"/>
                    <a:pt x="2428" y="16355"/>
                  </a:cubicBezTo>
                  <a:cubicBezTo>
                    <a:pt x="994" y="17392"/>
                    <a:pt x="1" y="20018"/>
                    <a:pt x="1082" y="21629"/>
                  </a:cubicBezTo>
                  <a:cubicBezTo>
                    <a:pt x="2029" y="23069"/>
                    <a:pt x="4332" y="23662"/>
                    <a:pt x="6055" y="23662"/>
                  </a:cubicBezTo>
                  <a:cubicBezTo>
                    <a:pt x="6261" y="23662"/>
                    <a:pt x="6458" y="23654"/>
                    <a:pt x="6644" y="23637"/>
                  </a:cubicBezTo>
                  <a:lnTo>
                    <a:pt x="6644" y="23637"/>
                  </a:lnTo>
                  <a:cubicBezTo>
                    <a:pt x="6224" y="25447"/>
                    <a:pt x="7637" y="26970"/>
                    <a:pt x="9380" y="27301"/>
                  </a:cubicBezTo>
                  <a:cubicBezTo>
                    <a:pt x="9586" y="27335"/>
                    <a:pt x="9793" y="27352"/>
                    <a:pt x="10000" y="27352"/>
                  </a:cubicBezTo>
                  <a:cubicBezTo>
                    <a:pt x="10858" y="27352"/>
                    <a:pt x="11706" y="27062"/>
                    <a:pt x="12382" y="26529"/>
                  </a:cubicBezTo>
                  <a:cubicBezTo>
                    <a:pt x="12470" y="26705"/>
                    <a:pt x="12580" y="26860"/>
                    <a:pt x="12691" y="27036"/>
                  </a:cubicBezTo>
                  <a:cubicBezTo>
                    <a:pt x="13562" y="28271"/>
                    <a:pt x="14670" y="28947"/>
                    <a:pt x="15889" y="28947"/>
                  </a:cubicBezTo>
                  <a:cubicBezTo>
                    <a:pt x="16740" y="28947"/>
                    <a:pt x="17645" y="28618"/>
                    <a:pt x="18561" y="27919"/>
                  </a:cubicBezTo>
                  <a:cubicBezTo>
                    <a:pt x="19152" y="29158"/>
                    <a:pt x="20385" y="29919"/>
                    <a:pt x="21705" y="29919"/>
                  </a:cubicBezTo>
                  <a:cubicBezTo>
                    <a:pt x="21913" y="29919"/>
                    <a:pt x="22124" y="29900"/>
                    <a:pt x="22335" y="29861"/>
                  </a:cubicBezTo>
                  <a:cubicBezTo>
                    <a:pt x="23836" y="29574"/>
                    <a:pt x="25337" y="28603"/>
                    <a:pt x="25381" y="27080"/>
                  </a:cubicBezTo>
                  <a:cubicBezTo>
                    <a:pt x="25875" y="27282"/>
                    <a:pt x="26392" y="27379"/>
                    <a:pt x="26902" y="27379"/>
                  </a:cubicBezTo>
                  <a:cubicBezTo>
                    <a:pt x="28237" y="27379"/>
                    <a:pt x="29530" y="26717"/>
                    <a:pt x="30280" y="25535"/>
                  </a:cubicBezTo>
                  <a:cubicBezTo>
                    <a:pt x="31273" y="23946"/>
                    <a:pt x="31052" y="21673"/>
                    <a:pt x="29596" y="20482"/>
                  </a:cubicBezTo>
                  <a:lnTo>
                    <a:pt x="29596" y="20482"/>
                  </a:lnTo>
                  <a:cubicBezTo>
                    <a:pt x="29691" y="20489"/>
                    <a:pt x="29786" y="20492"/>
                    <a:pt x="29881" y="20492"/>
                  </a:cubicBezTo>
                  <a:cubicBezTo>
                    <a:pt x="31553" y="20492"/>
                    <a:pt x="33023" y="19398"/>
                    <a:pt x="33524" y="17789"/>
                  </a:cubicBezTo>
                  <a:cubicBezTo>
                    <a:pt x="34010" y="16134"/>
                    <a:pt x="33237" y="13794"/>
                    <a:pt x="31693" y="13044"/>
                  </a:cubicBezTo>
                  <a:cubicBezTo>
                    <a:pt x="32973" y="11764"/>
                    <a:pt x="33259" y="9778"/>
                    <a:pt x="32377" y="8189"/>
                  </a:cubicBezTo>
                  <a:cubicBezTo>
                    <a:pt x="31679" y="7014"/>
                    <a:pt x="30534" y="6325"/>
                    <a:pt x="29277" y="6325"/>
                  </a:cubicBezTo>
                  <a:cubicBezTo>
                    <a:pt x="28905" y="6325"/>
                    <a:pt x="28523" y="6385"/>
                    <a:pt x="28139" y="6512"/>
                  </a:cubicBezTo>
                  <a:cubicBezTo>
                    <a:pt x="28846" y="4724"/>
                    <a:pt x="28448" y="2693"/>
                    <a:pt x="27080" y="1325"/>
                  </a:cubicBezTo>
                  <a:cubicBezTo>
                    <a:pt x="26172" y="460"/>
                    <a:pt x="24982" y="0"/>
                    <a:pt x="2377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3928875" y="563025"/>
              <a:ext cx="162225" cy="162000"/>
            </a:xfrm>
            <a:custGeom>
              <a:rect b="b" l="l" r="r" t="t"/>
              <a:pathLst>
                <a:path extrusionOk="0" h="6480" w="6489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4341575" y="574650"/>
              <a:ext cx="162225" cy="162450"/>
            </a:xfrm>
            <a:custGeom>
              <a:rect b="b" l="l" r="r" t="t"/>
              <a:pathLst>
                <a:path extrusionOk="0" h="6498" w="6489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4018800" y="816875"/>
              <a:ext cx="385150" cy="466800"/>
            </a:xfrm>
            <a:custGeom>
              <a:rect b="b" l="l" r="r" t="t"/>
              <a:pathLst>
                <a:path extrusionOk="0" h="18672" w="15406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4027075" y="488050"/>
              <a:ext cx="387350" cy="401150"/>
            </a:xfrm>
            <a:custGeom>
              <a:rect b="b" l="l" r="r" t="t"/>
              <a:pathLst>
                <a:path extrusionOk="0" h="16046" w="15494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4133575" y="607775"/>
              <a:ext cx="38650" cy="38650"/>
            </a:xfrm>
            <a:custGeom>
              <a:rect b="b" l="l" r="r" t="t"/>
              <a:pathLst>
                <a:path extrusionOk="0" h="1546" w="1546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4266525" y="609425"/>
              <a:ext cx="38100" cy="38100"/>
            </a:xfrm>
            <a:custGeom>
              <a:rect b="b" l="l" r="r" t="t"/>
              <a:pathLst>
                <a:path extrusionOk="0" h="1524" w="1524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4177150" y="730275"/>
              <a:ext cx="111475" cy="54725"/>
            </a:xfrm>
            <a:custGeom>
              <a:rect b="b" l="l" r="r" t="t"/>
              <a:pathLst>
                <a:path extrusionOk="0" h="2189" w="4459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4188200" y="567700"/>
              <a:ext cx="41950" cy="142850"/>
            </a:xfrm>
            <a:custGeom>
              <a:rect b="b" l="l" r="r" t="t"/>
              <a:pathLst>
                <a:path extrusionOk="0" h="5714" w="1678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4017750" y="552600"/>
              <a:ext cx="407725" cy="146900"/>
            </a:xfrm>
            <a:custGeom>
              <a:rect b="b" l="l" r="r" t="t"/>
              <a:pathLst>
                <a:path extrusionOk="0" h="5876" w="16309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9"/>
          <p:cNvSpPr txBox="1"/>
          <p:nvPr>
            <p:ph idx="4294967295" type="subTitle"/>
          </p:nvPr>
        </p:nvSpPr>
        <p:spPr>
          <a:xfrm>
            <a:off x="5036538" y="872450"/>
            <a:ext cx="28734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374957"/>
                </a:solidFill>
              </a:rPr>
              <a:t>PROBLEMA</a:t>
            </a:r>
            <a:endParaRPr b="1" sz="2400">
              <a:solidFill>
                <a:srgbClr val="374957"/>
              </a:solidFill>
            </a:endParaRPr>
          </a:p>
        </p:txBody>
      </p:sp>
      <p:sp>
        <p:nvSpPr>
          <p:cNvPr id="676" name="Google Shape;676;p39"/>
          <p:cNvSpPr txBox="1"/>
          <p:nvPr>
            <p:ph idx="1" type="subTitle"/>
          </p:nvPr>
        </p:nvSpPr>
        <p:spPr>
          <a:xfrm>
            <a:off x="5007900" y="1604875"/>
            <a:ext cx="2930700" cy="20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74957"/>
                </a:solidFill>
                <a:latin typeface="Pompiere"/>
                <a:ea typeface="Pompiere"/>
                <a:cs typeface="Pompiere"/>
                <a:sym typeface="Pompiere"/>
              </a:rPr>
              <a:t>Baja disponibilidad de monitores de signos vitales para niños de entre 0 a 5 años sometidos a una intervención quirúrgica</a:t>
            </a:r>
            <a:endParaRPr b="1" sz="2400">
              <a:solidFill>
                <a:srgbClr val="374957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pic>
        <p:nvPicPr>
          <p:cNvPr id="677" name="Google Shape;6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50" y="792363"/>
            <a:ext cx="4745050" cy="355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0"/>
          <p:cNvSpPr txBox="1"/>
          <p:nvPr>
            <p:ph type="title"/>
          </p:nvPr>
        </p:nvSpPr>
        <p:spPr>
          <a:xfrm>
            <a:off x="310888" y="104075"/>
            <a:ext cx="7704000" cy="7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Efectos</a:t>
            </a:r>
            <a:r>
              <a:rPr b="1" lang="en"/>
              <a:t> y su impacto</a:t>
            </a:r>
            <a:endParaRPr b="1"/>
          </a:p>
        </p:txBody>
      </p:sp>
      <p:pic>
        <p:nvPicPr>
          <p:cNvPr id="683" name="Google Shape;6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300" y="1124275"/>
            <a:ext cx="2454165" cy="35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40"/>
          <p:cNvSpPr/>
          <p:nvPr/>
        </p:nvSpPr>
        <p:spPr>
          <a:xfrm>
            <a:off x="3373725" y="231420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0"/>
          <p:cNvSpPr/>
          <p:nvPr/>
        </p:nvSpPr>
        <p:spPr>
          <a:xfrm>
            <a:off x="3329950" y="320967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6" name="Google Shape;686;p40"/>
          <p:cNvCxnSpPr>
            <a:stCxn id="684" idx="1"/>
            <a:endCxn id="687" idx="3"/>
          </p:cNvCxnSpPr>
          <p:nvPr/>
        </p:nvCxnSpPr>
        <p:spPr>
          <a:xfrm rot="10800000">
            <a:off x="2567325" y="1646307"/>
            <a:ext cx="806400" cy="751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40"/>
          <p:cNvCxnSpPr>
            <a:stCxn id="685" idx="1"/>
            <a:endCxn id="689" idx="3"/>
          </p:cNvCxnSpPr>
          <p:nvPr/>
        </p:nvCxnSpPr>
        <p:spPr>
          <a:xfrm rot="10800000">
            <a:off x="2539750" y="3215582"/>
            <a:ext cx="790200" cy="77400"/>
          </a:xfrm>
          <a:prstGeom prst="curvedConnector3">
            <a:avLst>
              <a:gd fmla="val 49998" name="adj1"/>
            </a:avLst>
          </a:pr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687" name="Google Shape;687;p40"/>
          <p:cNvSpPr txBox="1"/>
          <p:nvPr>
            <p:ph idx="4294967295" type="subTitle"/>
          </p:nvPr>
        </p:nvSpPr>
        <p:spPr>
          <a:xfrm>
            <a:off x="147075" y="1184950"/>
            <a:ext cx="24204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374957"/>
                </a:solidFill>
                <a:latin typeface="Pompiere"/>
                <a:ea typeface="Pompiere"/>
                <a:cs typeface="Pompiere"/>
                <a:sym typeface="Pompiere"/>
              </a:rPr>
              <a:t>Notificación de resolución administrativa de aplicación de medidas de seguridad.</a:t>
            </a:r>
            <a:endParaRPr b="1" sz="1400">
              <a:solidFill>
                <a:srgbClr val="374957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89" name="Google Shape;689;p40"/>
          <p:cNvSpPr txBox="1"/>
          <p:nvPr>
            <p:ph idx="4294967295" type="subTitle"/>
          </p:nvPr>
        </p:nvSpPr>
        <p:spPr>
          <a:xfrm>
            <a:off x="48275" y="2562350"/>
            <a:ext cx="2491500" cy="1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374957"/>
                </a:solidFill>
                <a:latin typeface="Pompiere"/>
                <a:ea typeface="Pompiere"/>
                <a:cs typeface="Pompiere"/>
                <a:sym typeface="Pompiere"/>
              </a:rPr>
              <a:t>Plan de acción para la atención integral de pacientes covid-19 en el servicio de cuidados intensivos materno y neonatal del instituto nacional materno perinatal</a:t>
            </a:r>
            <a:endParaRPr b="1" sz="1400">
              <a:solidFill>
                <a:srgbClr val="374957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90" name="Google Shape;690;p40"/>
          <p:cNvSpPr txBox="1"/>
          <p:nvPr>
            <p:ph idx="4294967295" type="subTitle"/>
          </p:nvPr>
        </p:nvSpPr>
        <p:spPr>
          <a:xfrm>
            <a:off x="5478900" y="1235050"/>
            <a:ext cx="32628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Pompiere"/>
                <a:ea typeface="Pompiere"/>
                <a:cs typeface="Pompiere"/>
                <a:sym typeface="Pompiere"/>
              </a:rPr>
              <a:t>Instituto Nacional de Salud del Niño de San Borja</a:t>
            </a:r>
            <a:endParaRPr b="1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91" name="Google Shape;691;p40"/>
          <p:cNvSpPr txBox="1"/>
          <p:nvPr>
            <p:ph idx="4294967295" type="subTitle"/>
          </p:nvPr>
        </p:nvSpPr>
        <p:spPr>
          <a:xfrm>
            <a:off x="5738375" y="3346913"/>
            <a:ext cx="30570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latin typeface="Pompiere"/>
                <a:ea typeface="Pompiere"/>
                <a:cs typeface="Pompiere"/>
                <a:sym typeface="Pompiere"/>
              </a:rPr>
              <a:t>Hospital Nacional Hipólito Unanue</a:t>
            </a:r>
            <a:endParaRPr b="1" sz="20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92" name="Google Shape;692;p40"/>
          <p:cNvSpPr txBox="1"/>
          <p:nvPr>
            <p:ph idx="4294967295" type="subTitle"/>
          </p:nvPr>
        </p:nvSpPr>
        <p:spPr>
          <a:xfrm>
            <a:off x="5346200" y="2012188"/>
            <a:ext cx="17790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Emergencia en sala de observaciones de 12 a 24 horas</a:t>
            </a:r>
            <a:endParaRPr sz="1200"/>
          </a:p>
        </p:txBody>
      </p:sp>
      <p:sp>
        <p:nvSpPr>
          <p:cNvPr id="693" name="Google Shape;693;p40"/>
          <p:cNvSpPr txBox="1"/>
          <p:nvPr>
            <p:ph idx="4294967295" type="subTitle"/>
          </p:nvPr>
        </p:nvSpPr>
        <p:spPr>
          <a:xfrm>
            <a:off x="7125188" y="2012197"/>
            <a:ext cx="17790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Emergencia en sala de observaciones de 12</a:t>
            </a:r>
            <a:r>
              <a:rPr lang="en" sz="1200"/>
              <a:t> horas</a:t>
            </a:r>
            <a:endParaRPr sz="1200"/>
          </a:p>
        </p:txBody>
      </p:sp>
      <p:sp>
        <p:nvSpPr>
          <p:cNvPr id="694" name="Google Shape;694;p40"/>
          <p:cNvSpPr txBox="1"/>
          <p:nvPr>
            <p:ph idx="4294967295" type="subTitle"/>
          </p:nvPr>
        </p:nvSpPr>
        <p:spPr>
          <a:xfrm>
            <a:off x="7429400" y="3887925"/>
            <a:ext cx="13563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marR="64049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Hospitalización pediátrica por día</a:t>
            </a:r>
            <a:endParaRPr sz="1200"/>
          </a:p>
        </p:txBody>
      </p:sp>
      <p:sp>
        <p:nvSpPr>
          <p:cNvPr id="695" name="Google Shape;695;p40"/>
          <p:cNvSpPr txBox="1"/>
          <p:nvPr>
            <p:ph idx="4294967295" type="subTitle"/>
          </p:nvPr>
        </p:nvSpPr>
        <p:spPr>
          <a:xfrm>
            <a:off x="5425225" y="3830525"/>
            <a:ext cx="18663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Atención de emergencia con sala de observación de 12 a 24 horas 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96" name="Google Shape;696;p40"/>
          <p:cNvSpPr txBox="1"/>
          <p:nvPr>
            <p:ph idx="4294967295" type="subTitle"/>
          </p:nvPr>
        </p:nvSpPr>
        <p:spPr>
          <a:xfrm>
            <a:off x="5804438" y="2797125"/>
            <a:ext cx="8625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S/. 585.00</a:t>
            </a:r>
            <a:endParaRPr b="1" sz="140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97" name="Google Shape;697;p40"/>
          <p:cNvSpPr txBox="1"/>
          <p:nvPr>
            <p:ph idx="4294967295" type="subTitle"/>
          </p:nvPr>
        </p:nvSpPr>
        <p:spPr>
          <a:xfrm>
            <a:off x="7527288" y="2784838"/>
            <a:ext cx="8625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S/. 395.00</a:t>
            </a:r>
            <a:endParaRPr b="1" sz="140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98" name="Google Shape;698;p40"/>
          <p:cNvSpPr txBox="1"/>
          <p:nvPr>
            <p:ph idx="4294967295" type="subTitle"/>
          </p:nvPr>
        </p:nvSpPr>
        <p:spPr>
          <a:xfrm>
            <a:off x="5973900" y="4591700"/>
            <a:ext cx="8625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S/. 20.00</a:t>
            </a:r>
            <a:endParaRPr b="1" sz="140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99" name="Google Shape;699;p40"/>
          <p:cNvSpPr txBox="1"/>
          <p:nvPr>
            <p:ph idx="4294967295" type="subTitle"/>
          </p:nvPr>
        </p:nvSpPr>
        <p:spPr>
          <a:xfrm>
            <a:off x="7676300" y="4591700"/>
            <a:ext cx="8625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S/. 12.00</a:t>
            </a:r>
            <a:endParaRPr b="1" sz="140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1"/>
          <p:cNvSpPr txBox="1"/>
          <p:nvPr>
            <p:ph idx="4294967295" type="title"/>
          </p:nvPr>
        </p:nvSpPr>
        <p:spPr>
          <a:xfrm>
            <a:off x="720000" y="-35725"/>
            <a:ext cx="77040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Causas y sus factores</a:t>
            </a:r>
            <a:endParaRPr b="1"/>
          </a:p>
        </p:txBody>
      </p:sp>
      <p:sp>
        <p:nvSpPr>
          <p:cNvPr id="705" name="Google Shape;705;p41"/>
          <p:cNvSpPr txBox="1"/>
          <p:nvPr>
            <p:ph idx="4294967295" type="title"/>
          </p:nvPr>
        </p:nvSpPr>
        <p:spPr>
          <a:xfrm>
            <a:off x="426000" y="653575"/>
            <a:ext cx="39957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</a:rPr>
              <a:t>Mala gestión en el avance de proyectos</a:t>
            </a:r>
            <a:endParaRPr b="1" sz="2400">
              <a:solidFill>
                <a:srgbClr val="FF9900"/>
              </a:solidFill>
            </a:endParaRPr>
          </a:p>
        </p:txBody>
      </p:sp>
      <p:pic>
        <p:nvPicPr>
          <p:cNvPr id="706" name="Google Shape;706;p41"/>
          <p:cNvPicPr preferRelativeResize="0"/>
          <p:nvPr/>
        </p:nvPicPr>
        <p:blipFill rotWithShape="1">
          <a:blip r:embed="rId3">
            <a:alphaModFix/>
          </a:blip>
          <a:srcRect b="17175" l="8560" r="7757" t="4754"/>
          <a:stretch/>
        </p:blipFill>
        <p:spPr>
          <a:xfrm>
            <a:off x="464378" y="1300450"/>
            <a:ext cx="829171" cy="7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41"/>
          <p:cNvSpPr txBox="1"/>
          <p:nvPr/>
        </p:nvSpPr>
        <p:spPr>
          <a:xfrm>
            <a:off x="1293550" y="1218150"/>
            <a:ext cx="19797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54 con 0.0% de avance (Lima y provincias)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1 con 4.2% </a:t>
            </a:r>
            <a:r>
              <a:rPr lang="en" sz="1100">
                <a:latin typeface="Hind"/>
                <a:ea typeface="Hind"/>
                <a:cs typeface="Hind"/>
                <a:sym typeface="Hind"/>
              </a:rPr>
              <a:t> de avance (Lima)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1 con 85.0%</a:t>
            </a:r>
            <a:r>
              <a:rPr lang="en" sz="1100">
                <a:latin typeface="Hind"/>
                <a:ea typeface="Hind"/>
                <a:cs typeface="Hind"/>
                <a:sym typeface="Hind"/>
              </a:rPr>
              <a:t> de avance (Lima)</a:t>
            </a:r>
            <a:endParaRPr sz="110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708" name="Google Shape;708;p41"/>
          <p:cNvPicPr preferRelativeResize="0"/>
          <p:nvPr/>
        </p:nvPicPr>
        <p:blipFill rotWithShape="1">
          <a:blip r:embed="rId4">
            <a:alphaModFix/>
          </a:blip>
          <a:srcRect b="15846" l="8506" r="8423" t="0"/>
          <a:stretch/>
        </p:blipFill>
        <p:spPr>
          <a:xfrm>
            <a:off x="346150" y="3220497"/>
            <a:ext cx="888750" cy="900324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41"/>
          <p:cNvSpPr/>
          <p:nvPr/>
        </p:nvSpPr>
        <p:spPr>
          <a:xfrm rot="5400000">
            <a:off x="900955" y="2282420"/>
            <a:ext cx="587400" cy="705600"/>
          </a:xfrm>
          <a:prstGeom prst="rightArrow">
            <a:avLst>
              <a:gd fmla="val 37802" name="adj1"/>
              <a:gd fmla="val 45711" name="adj2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0" name="Google Shape;710;p41"/>
          <p:cNvPicPr preferRelativeResize="0"/>
          <p:nvPr/>
        </p:nvPicPr>
        <p:blipFill rotWithShape="1">
          <a:blip r:embed="rId5">
            <a:alphaModFix/>
          </a:blip>
          <a:srcRect b="15704" l="8286" r="6989" t="0"/>
          <a:stretch/>
        </p:blipFill>
        <p:spPr>
          <a:xfrm>
            <a:off x="1234875" y="4029350"/>
            <a:ext cx="777401" cy="77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41"/>
          <p:cNvPicPr preferRelativeResize="0"/>
          <p:nvPr/>
        </p:nvPicPr>
        <p:blipFill rotWithShape="1">
          <a:blip r:embed="rId6">
            <a:alphaModFix/>
          </a:blip>
          <a:srcRect b="23441" l="13981" r="13764" t="9466"/>
          <a:stretch/>
        </p:blipFill>
        <p:spPr>
          <a:xfrm>
            <a:off x="1364185" y="3196500"/>
            <a:ext cx="678962" cy="63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0475" y="577234"/>
            <a:ext cx="3187800" cy="4590841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41"/>
          <p:cNvSpPr/>
          <p:nvPr/>
        </p:nvSpPr>
        <p:spPr>
          <a:xfrm>
            <a:off x="4000050" y="173397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4909700" y="3382600"/>
            <a:ext cx="371700" cy="293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15" name="Google Shape;715;p41"/>
          <p:cNvSpPr/>
          <p:nvPr/>
        </p:nvSpPr>
        <p:spPr>
          <a:xfrm>
            <a:off x="5052400" y="28282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1"/>
          <p:cNvSpPr txBox="1"/>
          <p:nvPr/>
        </p:nvSpPr>
        <p:spPr>
          <a:xfrm>
            <a:off x="2133912" y="2806575"/>
            <a:ext cx="25098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ind"/>
                <a:ea typeface="Hind"/>
                <a:cs typeface="Hind"/>
                <a:sym typeface="Hind"/>
              </a:rPr>
              <a:t>“Adquisición de Monitor de Funciones Vitales, Monitor de Funciones Vitales, Monitor de Funciones Vitales y Ventilador Mecánico; además de otros Activos en el(la) EESS Hospital de la Amistad Perú - Corea Santa Rosa II-2 - Veintiséis de Octubre distrito de Veintiséis de Octubre, provincia Piura, departamento Piura”</a:t>
            </a:r>
            <a:endParaRPr sz="900">
              <a:latin typeface="Hind"/>
              <a:ea typeface="Hind"/>
              <a:cs typeface="Hind"/>
              <a:sym typeface="Hind"/>
            </a:endParaRPr>
          </a:p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Hind"/>
                <a:ea typeface="Hind"/>
                <a:cs typeface="Hind"/>
                <a:sym typeface="Hind"/>
              </a:rPr>
              <a:t>Monto de inversión total: </a:t>
            </a:r>
            <a:endParaRPr b="1" sz="900">
              <a:latin typeface="Hind"/>
              <a:ea typeface="Hind"/>
              <a:cs typeface="Hind"/>
              <a:sym typeface="Hind"/>
            </a:endParaRPr>
          </a:p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Hind"/>
                <a:ea typeface="Hind"/>
                <a:cs typeface="Hind"/>
                <a:sym typeface="Hind"/>
              </a:rPr>
              <a:t>S/. 790 900.00</a:t>
            </a:r>
            <a:endParaRPr b="1" sz="900">
              <a:latin typeface="Hind"/>
              <a:ea typeface="Hind"/>
              <a:cs typeface="Hind"/>
              <a:sym typeface="Hind"/>
            </a:endParaRPr>
          </a:p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ind"/>
                <a:ea typeface="Hind"/>
                <a:cs typeface="Hind"/>
                <a:sym typeface="Hind"/>
              </a:rPr>
              <a:t>% Avance Ejecución respecto al Monto de Inv. Total: 0.0%</a:t>
            </a:r>
            <a:endParaRPr sz="9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7" name="Google Shape;717;p41"/>
          <p:cNvSpPr/>
          <p:nvPr/>
        </p:nvSpPr>
        <p:spPr>
          <a:xfrm>
            <a:off x="6008700" y="37138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1"/>
          <p:cNvSpPr/>
          <p:nvPr/>
        </p:nvSpPr>
        <p:spPr>
          <a:xfrm>
            <a:off x="4680200" y="280822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1"/>
          <p:cNvSpPr/>
          <p:nvPr/>
        </p:nvSpPr>
        <p:spPr>
          <a:xfrm>
            <a:off x="5139200" y="40131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1"/>
          <p:cNvSpPr/>
          <p:nvPr/>
        </p:nvSpPr>
        <p:spPr>
          <a:xfrm>
            <a:off x="5256450" y="30463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1"/>
          <p:cNvSpPr/>
          <p:nvPr/>
        </p:nvSpPr>
        <p:spPr>
          <a:xfrm>
            <a:off x="6510800" y="48513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1"/>
          <p:cNvSpPr/>
          <p:nvPr/>
        </p:nvSpPr>
        <p:spPr>
          <a:xfrm>
            <a:off x="5977400" y="44703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1"/>
          <p:cNvSpPr/>
          <p:nvPr/>
        </p:nvSpPr>
        <p:spPr>
          <a:xfrm>
            <a:off x="4499800" y="246270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1"/>
          <p:cNvSpPr/>
          <p:nvPr/>
        </p:nvSpPr>
        <p:spPr>
          <a:xfrm>
            <a:off x="5520200" y="40893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1"/>
          <p:cNvSpPr/>
          <p:nvPr/>
        </p:nvSpPr>
        <p:spPr>
          <a:xfrm>
            <a:off x="5518400" y="151282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1"/>
          <p:cNvSpPr/>
          <p:nvPr/>
        </p:nvSpPr>
        <p:spPr>
          <a:xfrm>
            <a:off x="5825000" y="40131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1"/>
          <p:cNvSpPr/>
          <p:nvPr/>
        </p:nvSpPr>
        <p:spPr>
          <a:xfrm>
            <a:off x="5661275" y="288260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1"/>
          <p:cNvSpPr/>
          <p:nvPr/>
        </p:nvSpPr>
        <p:spPr>
          <a:xfrm>
            <a:off x="3933075" y="135057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1"/>
          <p:cNvSpPr/>
          <p:nvPr/>
        </p:nvSpPr>
        <p:spPr>
          <a:xfrm>
            <a:off x="6366725" y="46332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1"/>
          <p:cNvSpPr/>
          <p:nvPr/>
        </p:nvSpPr>
        <p:spPr>
          <a:xfrm>
            <a:off x="4542675" y="157917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1"/>
          <p:cNvSpPr/>
          <p:nvPr/>
        </p:nvSpPr>
        <p:spPr>
          <a:xfrm>
            <a:off x="4162575" y="204710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1"/>
          <p:cNvSpPr/>
          <p:nvPr/>
        </p:nvSpPr>
        <p:spPr>
          <a:xfrm>
            <a:off x="5290700" y="376360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1"/>
          <p:cNvSpPr/>
          <p:nvPr/>
        </p:nvSpPr>
        <p:spPr>
          <a:xfrm>
            <a:off x="4909700" y="227390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1"/>
          <p:cNvSpPr/>
          <p:nvPr/>
        </p:nvSpPr>
        <p:spPr>
          <a:xfrm>
            <a:off x="6559500" y="40893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1"/>
          <p:cNvSpPr/>
          <p:nvPr/>
        </p:nvSpPr>
        <p:spPr>
          <a:xfrm>
            <a:off x="4421688" y="211882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1"/>
          <p:cNvSpPr txBox="1"/>
          <p:nvPr/>
        </p:nvSpPr>
        <p:spPr>
          <a:xfrm>
            <a:off x="7004875" y="1913150"/>
            <a:ext cx="2178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ind"/>
                <a:ea typeface="Hind"/>
                <a:cs typeface="Hind"/>
                <a:sym typeface="Hind"/>
              </a:rPr>
              <a:t>“Adquisición de monitor de funciones vitales, monitor de funciones vitales, monitor de funciones vitales y ventilador mecánico; además de otros activos en el(la) EESS Instituto Nacional Materno Perinatal - Lima en la localidad Lima, distrito de Lima, provincia Lima, departamento Lima”</a:t>
            </a:r>
            <a:endParaRPr sz="900">
              <a:latin typeface="Hind"/>
              <a:ea typeface="Hind"/>
              <a:cs typeface="Hind"/>
              <a:sym typeface="Hind"/>
            </a:endParaRPr>
          </a:p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Hind"/>
                <a:ea typeface="Hind"/>
                <a:cs typeface="Hind"/>
                <a:sym typeface="Hind"/>
              </a:rPr>
              <a:t>Monto de inversión total: </a:t>
            </a:r>
            <a:endParaRPr b="1" sz="900">
              <a:latin typeface="Hind"/>
              <a:ea typeface="Hind"/>
              <a:cs typeface="Hind"/>
              <a:sym typeface="Hind"/>
            </a:endParaRPr>
          </a:p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Hind"/>
                <a:ea typeface="Hind"/>
                <a:cs typeface="Hind"/>
                <a:sym typeface="Hind"/>
              </a:rPr>
              <a:t>S/. </a:t>
            </a:r>
            <a:r>
              <a:rPr b="1" lang="en" sz="900">
                <a:latin typeface="Hind"/>
                <a:ea typeface="Hind"/>
                <a:cs typeface="Hind"/>
                <a:sym typeface="Hind"/>
              </a:rPr>
              <a:t>988 900</a:t>
            </a:r>
            <a:r>
              <a:rPr b="1" lang="en" sz="900">
                <a:latin typeface="Hind"/>
                <a:ea typeface="Hind"/>
                <a:cs typeface="Hind"/>
                <a:sym typeface="Hind"/>
              </a:rPr>
              <a:t>.00</a:t>
            </a:r>
            <a:endParaRPr b="1" sz="900">
              <a:latin typeface="Hind"/>
              <a:ea typeface="Hind"/>
              <a:cs typeface="Hind"/>
              <a:sym typeface="Hind"/>
            </a:endParaRPr>
          </a:p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ind"/>
                <a:ea typeface="Hind"/>
                <a:cs typeface="Hind"/>
                <a:sym typeface="Hind"/>
              </a:rPr>
              <a:t>% Avance Ejecución respecto al Monto de Inv. Total: 0.0%</a:t>
            </a:r>
            <a:endParaRPr sz="900"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737" name="Google Shape;737;p41"/>
          <p:cNvCxnSpPr>
            <a:stCxn id="728" idx="1"/>
            <a:endCxn id="716" idx="0"/>
          </p:cNvCxnSpPr>
          <p:nvPr/>
        </p:nvCxnSpPr>
        <p:spPr>
          <a:xfrm flipH="1">
            <a:off x="3388875" y="1433882"/>
            <a:ext cx="544200" cy="13728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41"/>
          <p:cNvCxnSpPr>
            <a:stCxn id="714" idx="4"/>
            <a:endCxn id="736" idx="1"/>
          </p:cNvCxnSpPr>
          <p:nvPr/>
        </p:nvCxnSpPr>
        <p:spPr>
          <a:xfrm flipH="1" rot="10800000">
            <a:off x="5281400" y="2950954"/>
            <a:ext cx="1723500" cy="5436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inical Case 06-2019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