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wyA8aeHkd0UNnwUzu1izZdJ6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978e5b9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978e5b9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4978e5b9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978e5b96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978e5b96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4978e5b96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23147" y="1548186"/>
            <a:ext cx="9076765" cy="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Reglas de estandaridaciòn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 visualización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0625" y="2261800"/>
            <a:ext cx="11037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Fondo del lienso color blanco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 la fuente: Calibrì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gràficos deberàn ser de los siguientes colores: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Emision de CO2  en las gamas de los violetas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Energias Renovables en tonos verdes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Energias no renovables en tonos rojizos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587398" y="4796013"/>
            <a:ext cx="504300" cy="392100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87398" y="4003747"/>
            <a:ext cx="504300" cy="4257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87422" y="5554683"/>
            <a:ext cx="504300" cy="4035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893348" y="7487775"/>
            <a:ext cx="504300" cy="3921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78e5b96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</a:t>
            </a:r>
            <a:r>
              <a:rPr lang="en-US"/>
              <a:t>De los títulos </a:t>
            </a:r>
            <a:endParaRPr/>
          </a:p>
        </p:txBody>
      </p:sp>
      <p:sp>
        <p:nvSpPr>
          <p:cNvPr id="101" name="Google Shape;101;g14978e5b96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La letra debera ser: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Mayúscula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Subrayada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Formato Negrita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Tipo calibri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Tamaño n°18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Centralizacion al medio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978e5b96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De las etiquetas explicativas</a:t>
            </a:r>
            <a:endParaRPr/>
          </a:p>
        </p:txBody>
      </p:sp>
      <p:sp>
        <p:nvSpPr>
          <p:cNvPr id="108" name="Google Shape;108;g14978e5b96b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Los textos deberan ser: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Negrita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Tipo </a:t>
            </a:r>
            <a:r>
              <a:rPr lang="en-US"/>
              <a:t>calibri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Tamaño n°12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2022-08-30T13:55:33Z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