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9" autoAdjust="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0F2F-CB68-634B-A355-312A44EF4D77}" type="datetimeFigureOut">
              <a:rPr lang="en-US" smtClean="0"/>
              <a:t>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1D45B-621C-3840-9126-4F61B4C31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EAAC-A23B-0444-9138-3C572582612F}" type="datetimeFigureOut">
              <a:rPr lang="en-US" smtClean="0"/>
              <a:t>1/24/17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A147-BA35-8145-9C7A-F618009D6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9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034D-A02F-E245-A0CC-5091DA361F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74245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2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29000" y="636270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7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499858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36270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3578" y="6356350"/>
            <a:ext cx="152400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62FF00-B41C-DF40-90B1-8EDE8E09F2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6200658"/>
            <a:ext cx="8229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2445" y="6339810"/>
            <a:ext cx="98598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79646"/>
                </a:solidFill>
                <a:latin typeface="Garamond"/>
                <a:cs typeface="Garamond"/>
              </a:defRPr>
            </a:lvl1pPr>
          </a:lstStyle>
          <a:p>
            <a:fld id="{12B6D0C6-F4C8-5041-B61C-43DE51846F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accent6"/>
          </a:solidFill>
          <a:latin typeface="Garamond"/>
          <a:ea typeface="+mj-ea"/>
          <a:cs typeface="Garamon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aramond"/>
          <a:ea typeface="+mn-ea"/>
          <a:cs typeface="Garamon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aramond"/>
          <a:ea typeface="+mn-ea"/>
          <a:cs typeface="Garamon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aramond"/>
          <a:ea typeface="+mn-ea"/>
          <a:cs typeface="Garamon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aramond"/>
          <a:ea typeface="+mn-ea"/>
          <a:cs typeface="Garamon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aramond"/>
          <a:ea typeface="+mn-ea"/>
          <a:cs typeface="Garam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Ian Misner</a:t>
            </a:r>
          </a:p>
          <a:p>
            <a:r>
              <a:rPr lang="en-US" dirty="0" smtClean="0"/>
              <a:t>NIH – NIAID - BCBB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Tells a computer how to do something.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It is focused on readability</a:t>
            </a:r>
          </a:p>
          <a:p>
            <a:pPr lvl="1"/>
            <a:r>
              <a:rPr lang="en-US" dirty="0" smtClean="0"/>
              <a:t>print(“something”)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Object-oriented programing</a:t>
            </a:r>
          </a:p>
          <a:p>
            <a:pPr lvl="1"/>
            <a:r>
              <a:rPr lang="en-US" dirty="0" smtClean="0"/>
              <a:t>Program based upon things or “objects” (i.e. sequences, variables, files, etc.)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Beautiful is better than ugly.</a:t>
            </a:r>
          </a:p>
          <a:p>
            <a:r>
              <a:rPr lang="en-US" dirty="0" smtClean="0"/>
              <a:t>Explicit is better than implicit.</a:t>
            </a:r>
          </a:p>
          <a:p>
            <a:r>
              <a:rPr lang="en-US" dirty="0" smtClean="0"/>
              <a:t>Simple is better than complex.</a:t>
            </a:r>
          </a:p>
          <a:p>
            <a:r>
              <a:rPr lang="en-US" dirty="0" smtClean="0"/>
              <a:t>Complex is better than complicated.</a:t>
            </a:r>
          </a:p>
          <a:p>
            <a:r>
              <a:rPr lang="en-US" dirty="0" smtClean="0"/>
              <a:t>Readability counts.</a:t>
            </a:r>
          </a:p>
        </p:txBody>
      </p:sp>
    </p:spTree>
    <p:extLst>
      <p:ext uri="{BB962C8B-B14F-4D97-AF65-F5344CB8AC3E}">
        <p14:creationId xmlns:p14="http://schemas.microsoft.com/office/powerpoint/2010/main" val="2478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truth, it doesn’t really matter.</a:t>
            </a:r>
          </a:p>
          <a:p>
            <a:r>
              <a:rPr lang="en-US" dirty="0" smtClean="0"/>
              <a:t>If you’re going to code you need to start somewhere.</a:t>
            </a:r>
          </a:p>
          <a:p>
            <a:r>
              <a:rPr lang="en-US" dirty="0" smtClean="0"/>
              <a:t>Python has an easier syntax than Perl or C or Ruby.</a:t>
            </a:r>
          </a:p>
          <a:p>
            <a:r>
              <a:rPr lang="en-US" dirty="0"/>
              <a:t>Python code is easy to use for beginners due to its intuitive design. Python is unlike other programming languages in that it uses indentation to identify blocks of code.</a:t>
            </a:r>
            <a:endParaRPr lang="en-US" dirty="0" smtClean="0"/>
          </a:p>
          <a:p>
            <a:r>
              <a:rPr lang="en-US" dirty="0" smtClean="0"/>
              <a:t>It is a better starting point for non-programmers.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1143000"/>
          </a:xfrm>
        </p:spPr>
        <p:txBody>
          <a:bodyPr/>
          <a:lstStyle/>
          <a:p>
            <a:r>
              <a:rPr lang="en-US" dirty="0" smtClean="0"/>
              <a:t>Can you read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Perl</a:t>
            </a:r>
          </a:p>
          <a:p>
            <a:pPr marL="0" indent="0">
              <a:buNone/>
            </a:pPr>
            <a:r>
              <a:rPr lang="en-US" sz="3000" dirty="0" smtClean="0">
                <a:latin typeface="Courier New"/>
                <a:cs typeface="Courier New"/>
              </a:rPr>
              <a:t>my_file = open(“dna.txt”)</a:t>
            </a:r>
          </a:p>
          <a:p>
            <a:pPr marL="0" indent="0">
              <a:buNone/>
            </a:pPr>
            <a:r>
              <a:rPr lang="en-US" sz="3000" dirty="0" smtClean="0">
                <a:latin typeface="Courier New"/>
                <a:cs typeface="Courier New"/>
              </a:rPr>
              <a:t>file_contents</a:t>
            </a:r>
            <a:r>
              <a:rPr lang="en-US" sz="3000" dirty="0">
                <a:latin typeface="Courier New"/>
                <a:cs typeface="Courier New"/>
              </a:rPr>
              <a:t> </a:t>
            </a:r>
            <a:r>
              <a:rPr lang="en-US" sz="3000" dirty="0" smtClean="0">
                <a:latin typeface="Courier New"/>
                <a:cs typeface="Courier New"/>
              </a:rPr>
              <a:t>= my_file.read()</a:t>
            </a:r>
          </a:p>
          <a:p>
            <a:pPr marL="0" indent="0">
              <a:buNone/>
            </a:pPr>
            <a:r>
              <a:rPr lang="en-US" sz="3000" dirty="0" smtClean="0">
                <a:latin typeface="Courier New"/>
                <a:cs typeface="Courier New"/>
              </a:rPr>
              <a:t>print(file_contents)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Perl</a:t>
            </a:r>
          </a:p>
          <a:p>
            <a:pPr marL="0" indent="0">
              <a:buNone/>
            </a:pPr>
            <a:r>
              <a:rPr lang="en-US" sz="3000" dirty="0">
                <a:latin typeface="Courier New"/>
                <a:cs typeface="Courier New"/>
              </a:rPr>
              <a:t>$my_file = &amp;open("dna.txt");</a:t>
            </a:r>
          </a:p>
          <a:p>
            <a:pPr marL="0" indent="0">
              <a:buNone/>
            </a:pPr>
            <a:r>
              <a:rPr lang="en-US" sz="3000" dirty="0">
                <a:latin typeface="Courier New"/>
                <a:cs typeface="Courier New"/>
              </a:rPr>
              <a:t>$file_contents = $my_file-&gt;{read}-&gt;();</a:t>
            </a:r>
          </a:p>
          <a:p>
            <a:pPr marL="0" indent="0">
              <a:buNone/>
            </a:pPr>
            <a:r>
              <a:rPr lang="en-US" sz="3000" dirty="0">
                <a:latin typeface="Courier New"/>
                <a:cs typeface="Courier New"/>
              </a:rPr>
              <a:t>print $file_contents;</a:t>
            </a:r>
          </a:p>
        </p:txBody>
      </p:sp>
    </p:spTree>
    <p:extLst>
      <p:ext uri="{BB962C8B-B14F-4D97-AF65-F5344CB8AC3E}">
        <p14:creationId xmlns:p14="http://schemas.microsoft.com/office/powerpoint/2010/main" val="24576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2726"/>
          </a:xfrm>
        </p:spPr>
        <p:txBody>
          <a:bodyPr>
            <a:normAutofit/>
          </a:bodyPr>
          <a:lstStyle/>
          <a:p>
            <a:r>
              <a:rPr lang="en-US" dirty="0" smtClean="0"/>
              <a:t>Two versions of Python</a:t>
            </a:r>
          </a:p>
          <a:p>
            <a:pPr lvl="1"/>
            <a:r>
              <a:rPr lang="en-US" dirty="0" smtClean="0"/>
              <a:t>Python 2</a:t>
            </a:r>
          </a:p>
          <a:p>
            <a:pPr lvl="1"/>
            <a:r>
              <a:rPr lang="en-US" dirty="0" smtClean="0"/>
              <a:t>Python 3</a:t>
            </a:r>
          </a:p>
          <a:p>
            <a:r>
              <a:rPr lang="en-US" dirty="0" smtClean="0"/>
              <a:t>Big difference is print function and numbers</a:t>
            </a:r>
          </a:p>
          <a:p>
            <a:pPr lvl="1"/>
            <a:r>
              <a:rPr lang="en-US" dirty="0" smtClean="0"/>
              <a:t>print “Hello World!” #Python2</a:t>
            </a:r>
          </a:p>
          <a:p>
            <a:pPr lvl="1"/>
            <a:r>
              <a:rPr lang="en-US" dirty="0" smtClean="0"/>
              <a:t>print(“Hello World!”) #Python3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173" y="3198701"/>
            <a:ext cx="761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ndale Mono"/>
                <a:cs typeface="Andale Mono"/>
              </a:rPr>
              <a:t>print(“Hello World”)</a:t>
            </a:r>
            <a:endParaRPr lang="en-US" sz="4800" dirty="0">
              <a:latin typeface="Andale Mono"/>
              <a:cs typeface="Andale Mon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1172" y="1215520"/>
            <a:ext cx="7368507" cy="2084027"/>
            <a:chOff x="721172" y="1215520"/>
            <a:chExt cx="7368507" cy="2084027"/>
          </a:xfrm>
        </p:grpSpPr>
        <p:sp>
          <p:nvSpPr>
            <p:cNvPr id="7" name="Rectangle 6"/>
            <p:cNvSpPr/>
            <p:nvPr/>
          </p:nvSpPr>
          <p:spPr>
            <a:xfrm>
              <a:off x="2817813" y="1215520"/>
              <a:ext cx="315516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79646"/>
                  </a:solidFill>
                </a:rPr>
                <a:t>statement</a:t>
              </a:r>
              <a:endParaRPr lang="en-U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79646"/>
                </a:solidFill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3908125" y="-882007"/>
              <a:ext cx="994601" cy="7368507"/>
            </a:xfrm>
            <a:prstGeom prst="leftBrace">
              <a:avLst>
                <a:gd name="adj1" fmla="val 15952"/>
                <a:gd name="adj2" fmla="val 502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0167" y="4029697"/>
            <a:ext cx="2586090" cy="1593597"/>
            <a:chOff x="410167" y="4029697"/>
            <a:chExt cx="2586090" cy="1593597"/>
          </a:xfrm>
        </p:grpSpPr>
        <p:sp>
          <p:nvSpPr>
            <p:cNvPr id="4" name="Rectangle 3"/>
            <p:cNvSpPr/>
            <p:nvPr/>
          </p:nvSpPr>
          <p:spPr>
            <a:xfrm>
              <a:off x="410167" y="4699964"/>
              <a:ext cx="25860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79646"/>
                  </a:solidFill>
                </a:rPr>
                <a:t>function</a:t>
              </a:r>
              <a:endParaRPr lang="en-U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79646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1361973" y="3388897"/>
              <a:ext cx="678108" cy="1959708"/>
            </a:xfrm>
            <a:prstGeom prst="leftBrace">
              <a:avLst>
                <a:gd name="adj1" fmla="val 15952"/>
                <a:gd name="adj2" fmla="val 502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64679" y="4040977"/>
            <a:ext cx="5225000" cy="1582317"/>
            <a:chOff x="2864679" y="4040977"/>
            <a:chExt cx="5225000" cy="1582317"/>
          </a:xfrm>
        </p:grpSpPr>
        <p:sp>
          <p:nvSpPr>
            <p:cNvPr id="5" name="Rectangle 4"/>
            <p:cNvSpPr/>
            <p:nvPr/>
          </p:nvSpPr>
          <p:spPr>
            <a:xfrm>
              <a:off x="4762916" y="4699964"/>
              <a:ext cx="29962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79646"/>
                  </a:solidFill>
                </a:rPr>
                <a:t>argument</a:t>
              </a:r>
              <a:endParaRPr lang="en-U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79646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5138125" y="1767531"/>
              <a:ext cx="678108" cy="5225000"/>
            </a:xfrm>
            <a:prstGeom prst="leftBrace">
              <a:avLst>
                <a:gd name="adj1" fmla="val 15952"/>
                <a:gd name="adj2" fmla="val 6401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0-04 at 10.4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7" y="1598971"/>
            <a:ext cx="8481271" cy="23210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469" y="4041962"/>
            <a:ext cx="327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Dr. Martin Jones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8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269</Words>
  <Application>Microsoft Macintosh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Python</vt:lpstr>
      <vt:lpstr>What is Python?</vt:lpstr>
      <vt:lpstr>The Zen of Python</vt:lpstr>
      <vt:lpstr>Why Python?</vt:lpstr>
      <vt:lpstr>Can you read this?</vt:lpstr>
      <vt:lpstr>Basics</vt:lpstr>
      <vt:lpstr>PowerPoint Presentation</vt:lpstr>
      <vt:lpstr>PowerPoint Presentation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Misner</dc:creator>
  <cp:lastModifiedBy>Ian Misner</cp:lastModifiedBy>
  <cp:revision>39</cp:revision>
  <dcterms:created xsi:type="dcterms:W3CDTF">2014-07-07T19:49:58Z</dcterms:created>
  <dcterms:modified xsi:type="dcterms:W3CDTF">2017-01-24T19:35:34Z</dcterms:modified>
</cp:coreProperties>
</file>