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5" r:id="rId5"/>
    <p:sldId id="260" r:id="rId6"/>
    <p:sldId id="259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1" d="100"/>
          <a:sy n="81" d="100"/>
        </p:scale>
        <p:origin x="4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Mayers" userId="d240618df3f2c8af" providerId="LiveId" clId="{43CC9BFE-2E91-4F36-8CCE-CD80F2382348}"/>
    <pc:docChg chg="custSel addSld delSld modSld">
      <pc:chgData name="Ryan Mayers" userId="d240618df3f2c8af" providerId="LiveId" clId="{43CC9BFE-2E91-4F36-8CCE-CD80F2382348}" dt="2017-12-11T20:10:50.012" v="526" actId="1036"/>
      <pc:docMkLst>
        <pc:docMk/>
      </pc:docMkLst>
      <pc:sldChg chg="modSp">
        <pc:chgData name="Ryan Mayers" userId="d240618df3f2c8af" providerId="LiveId" clId="{43CC9BFE-2E91-4F36-8CCE-CD80F2382348}" dt="2017-12-11T18:57:45.920" v="61" actId="20577"/>
        <pc:sldMkLst>
          <pc:docMk/>
          <pc:sldMk cId="172847544" sldId="257"/>
        </pc:sldMkLst>
        <pc:spChg chg="mod">
          <ac:chgData name="Ryan Mayers" userId="d240618df3f2c8af" providerId="LiveId" clId="{43CC9BFE-2E91-4F36-8CCE-CD80F2382348}" dt="2017-12-11T18:57:45.920" v="61" actId="20577"/>
          <ac:spMkLst>
            <pc:docMk/>
            <pc:sldMk cId="172847544" sldId="257"/>
            <ac:spMk id="3" creationId="{5EB2C4DF-421A-4FE5-86D9-9886298F83C1}"/>
          </ac:spMkLst>
        </pc:spChg>
      </pc:sldChg>
      <pc:sldChg chg="modSp">
        <pc:chgData name="Ryan Mayers" userId="d240618df3f2c8af" providerId="LiveId" clId="{43CC9BFE-2E91-4F36-8CCE-CD80F2382348}" dt="2017-12-11T20:05:03.047" v="216" actId="20577"/>
        <pc:sldMkLst>
          <pc:docMk/>
          <pc:sldMk cId="1500384935" sldId="259"/>
        </pc:sldMkLst>
        <pc:spChg chg="mod">
          <ac:chgData name="Ryan Mayers" userId="d240618df3f2c8af" providerId="LiveId" clId="{43CC9BFE-2E91-4F36-8CCE-CD80F2382348}" dt="2017-12-11T20:05:03.047" v="216" actId="20577"/>
          <ac:spMkLst>
            <pc:docMk/>
            <pc:sldMk cId="1500384935" sldId="259"/>
            <ac:spMk id="3" creationId="{E5F100EF-CE7E-4CD2-B003-DF455BAF282F}"/>
          </ac:spMkLst>
        </pc:spChg>
      </pc:sldChg>
      <pc:sldChg chg="addSp delSp modSp add del">
        <pc:chgData name="Ryan Mayers" userId="d240618df3f2c8af" providerId="LiveId" clId="{43CC9BFE-2E91-4F36-8CCE-CD80F2382348}" dt="2017-12-11T20:06:06.143" v="399" actId="2696"/>
        <pc:sldMkLst>
          <pc:docMk/>
          <pc:sldMk cId="3726862587" sldId="263"/>
        </pc:sldMkLst>
        <pc:spChg chg="mod">
          <ac:chgData name="Ryan Mayers" userId="d240618df3f2c8af" providerId="LiveId" clId="{43CC9BFE-2E91-4F36-8CCE-CD80F2382348}" dt="2017-12-11T20:05:14.323" v="235" actId="20577"/>
          <ac:spMkLst>
            <pc:docMk/>
            <pc:sldMk cId="3726862587" sldId="263"/>
            <ac:spMk id="2" creationId="{8C983A52-9750-4CFE-BC0D-656B6128248D}"/>
          </ac:spMkLst>
        </pc:spChg>
        <pc:spChg chg="del">
          <ac:chgData name="Ryan Mayers" userId="d240618df3f2c8af" providerId="LiveId" clId="{43CC9BFE-2E91-4F36-8CCE-CD80F2382348}" dt="2017-12-11T20:04:43.722" v="211" actId="931"/>
          <ac:spMkLst>
            <pc:docMk/>
            <pc:sldMk cId="3726862587" sldId="263"/>
            <ac:spMk id="3" creationId="{34C1D2D7-BF06-4D30-8BC3-06E26C0DE653}"/>
          </ac:spMkLst>
        </pc:spChg>
        <pc:spChg chg="add mod">
          <ac:chgData name="Ryan Mayers" userId="d240618df3f2c8af" providerId="LiveId" clId="{43CC9BFE-2E91-4F36-8CCE-CD80F2382348}" dt="2017-12-11T20:06:02.540" v="397" actId="2696"/>
          <ac:spMkLst>
            <pc:docMk/>
            <pc:sldMk cId="3726862587" sldId="263"/>
            <ac:spMk id="8" creationId="{29F1E50A-8673-48DD-861E-A90014E78AB0}"/>
          </ac:spMkLst>
        </pc:spChg>
        <pc:picChg chg="add del mod">
          <ac:chgData name="Ryan Mayers" userId="d240618df3f2c8af" providerId="LiveId" clId="{43CC9BFE-2E91-4F36-8CCE-CD80F2382348}" dt="2017-12-11T20:06:02.540" v="397" actId="2696"/>
          <ac:picMkLst>
            <pc:docMk/>
            <pc:sldMk cId="3726862587" sldId="263"/>
            <ac:picMk id="5" creationId="{55AD1758-39AD-492C-963F-871D5115F821}"/>
          </ac:picMkLst>
        </pc:picChg>
        <pc:picChg chg="add del mod">
          <ac:chgData name="Ryan Mayers" userId="d240618df3f2c8af" providerId="LiveId" clId="{43CC9BFE-2E91-4F36-8CCE-CD80F2382348}" dt="2017-12-11T20:06:02.540" v="397" actId="2696"/>
          <ac:picMkLst>
            <pc:docMk/>
            <pc:sldMk cId="3726862587" sldId="263"/>
            <ac:picMk id="7" creationId="{45FBA81A-EA72-4CF2-98F9-6209EAB6E540}"/>
          </ac:picMkLst>
        </pc:picChg>
      </pc:sldChg>
      <pc:sldChg chg="addSp modSp add">
        <pc:chgData name="Ryan Mayers" userId="d240618df3f2c8af" providerId="LiveId" clId="{43CC9BFE-2E91-4F36-8CCE-CD80F2382348}" dt="2017-12-11T20:10:50.012" v="526" actId="1036"/>
        <pc:sldMkLst>
          <pc:docMk/>
          <pc:sldMk cId="3006858768" sldId="264"/>
        </pc:sldMkLst>
        <pc:spChg chg="mod">
          <ac:chgData name="Ryan Mayers" userId="d240618df3f2c8af" providerId="LiveId" clId="{43CC9BFE-2E91-4F36-8CCE-CD80F2382348}" dt="2017-12-11T20:05:23.042" v="255" actId="20577"/>
          <ac:spMkLst>
            <pc:docMk/>
            <pc:sldMk cId="3006858768" sldId="264"/>
            <ac:spMk id="2" creationId="{D01A6181-4AB1-4C4F-85F9-6F9EED047EF8}"/>
          </ac:spMkLst>
        </pc:spChg>
        <pc:spChg chg="mod">
          <ac:chgData name="Ryan Mayers" userId="d240618df3f2c8af" providerId="LiveId" clId="{43CC9BFE-2E91-4F36-8CCE-CD80F2382348}" dt="2017-12-11T20:10:43.580" v="503" actId="20577"/>
          <ac:spMkLst>
            <pc:docMk/>
            <pc:sldMk cId="3006858768" sldId="264"/>
            <ac:spMk id="3" creationId="{2C5016C0-C990-42FB-A8EB-361AFF817426}"/>
          </ac:spMkLst>
        </pc:spChg>
        <pc:picChg chg="add mod">
          <ac:chgData name="Ryan Mayers" userId="d240618df3f2c8af" providerId="LiveId" clId="{43CC9BFE-2E91-4F36-8CCE-CD80F2382348}" dt="2017-12-11T20:10:50.012" v="526" actId="1036"/>
          <ac:picMkLst>
            <pc:docMk/>
            <pc:sldMk cId="3006858768" sldId="264"/>
            <ac:picMk id="4" creationId="{99C96E9B-59D2-40B8-9402-36AA9A972818}"/>
          </ac:picMkLst>
        </pc:picChg>
        <pc:picChg chg="add mod">
          <ac:chgData name="Ryan Mayers" userId="d240618df3f2c8af" providerId="LiveId" clId="{43CC9BFE-2E91-4F36-8CCE-CD80F2382348}" dt="2017-12-11T20:10:50.012" v="526" actId="1036"/>
          <ac:picMkLst>
            <pc:docMk/>
            <pc:sldMk cId="3006858768" sldId="264"/>
            <ac:picMk id="5" creationId="{443FF6FE-2CE1-43D2-931E-9A786119049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FFEE-74DC-4C30-80FD-F84F74719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7A99E-02A3-42CE-871B-EFDF21A97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56046-956C-43BD-BBF8-10D789201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BA2A-162E-49FA-9429-3C05D7B01FC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595FF-33E2-479A-872B-AB56921E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84B54-FD1A-49D6-B82E-DD197EE2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8E89-A5D9-4384-951A-5BC50B2D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2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0D96-2E81-4810-8E51-E3CFD0AF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2D2AB-E931-4805-B4C7-4D033F447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885DD-5564-4676-88F9-D3719FBD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BA2A-162E-49FA-9429-3C05D7B01FC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3CA91-F035-427D-8453-322CF12DB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EBBD4-924B-49B1-9C01-08D360175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8E89-A5D9-4384-951A-5BC50B2D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1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FCBA3F-7B77-40D3-B1C5-CA8CC8A1A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A1550-DC40-4B61-934F-92ACFA5B1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C6E3B-FE77-4287-ACCE-653C968F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BA2A-162E-49FA-9429-3C05D7B01FC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74B0B-1DFA-4D49-8CC5-96A00761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80ADD-9F5B-4945-91A2-E310AF2A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8E89-A5D9-4384-951A-5BC50B2D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4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B7F9-E94C-4C5D-A419-76535E27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7022B-7BF9-4539-B096-6D2F917A5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F0401-C144-4338-B730-A2E836D8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BA2A-162E-49FA-9429-3C05D7B01FC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D4D1A-512A-4E8F-9007-48BFFBD0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1A708-6F6A-4471-8A70-1A1F8C5D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8E89-A5D9-4384-951A-5BC50B2D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7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D47C5-AC86-4CFC-915A-DE90C9DB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79079-CF7C-4372-ABA9-096DBE1F2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6069D-B3F5-4387-A5BB-D0BC1C527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BA2A-162E-49FA-9429-3C05D7B01FC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2B423-2BD5-401B-8C23-66C37D78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775FA-92AA-4630-8253-0EE59370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8E89-A5D9-4384-951A-5BC50B2D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2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070A-F08E-4394-89F5-ECB6820D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78830-BCF7-4954-A8F5-9F69F4B23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4E365-F7CC-4A38-BFC2-BFF63FE67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4C324-BBE9-4EED-B9E5-7B5048EB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BA2A-162E-49FA-9429-3C05D7B01FC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C25AF-FC07-4FC4-BEEE-8C684367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18235-F779-4737-B4E3-C7472A46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8E89-A5D9-4384-951A-5BC50B2D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9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49EE-C98E-4724-9BF4-C1129B54B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1E013-F207-488D-99E4-898A2AA5D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0ABC6-203F-4374-98B5-20281D495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EFACA-0712-4FD9-A166-1BE29A057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8F850-820F-42CB-94D7-5091B879E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BFED32-B9EE-45BA-89A2-CA3F3A8D4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BA2A-162E-49FA-9429-3C05D7B01FC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BD600-7C6E-432B-BF09-D7188EB7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9FBA5-7548-4796-AFC1-4B1032C3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8E89-A5D9-4384-951A-5BC50B2D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0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B9C8-84F0-46D6-AB40-9EF44D59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A7646A-4300-4205-89F5-6FAAF29D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BA2A-162E-49FA-9429-3C05D7B01FC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ABC9A-1152-4F95-8777-C1B18643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6D090-98BA-405C-819A-1FEA8E03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8E89-A5D9-4384-951A-5BC50B2D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5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3CF26-ACAA-4EBE-BBE9-4FC12C0C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BA2A-162E-49FA-9429-3C05D7B01FC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591858-7724-4AEE-B990-4FDADF5BF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A82B7-7921-4D88-BA01-2B5F3C5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8E89-A5D9-4384-951A-5BC50B2D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4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097C-B44D-4FC8-8516-A8127C048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F8382-2BBC-44B3-8F8C-7DB377652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F03F6-A97D-4C2A-9CFD-928420CD5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81E27-C540-4877-A735-0557174A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BA2A-162E-49FA-9429-3C05D7B01FC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334F7-6B98-46C8-86AE-45EE57F43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C3D51-E086-48D4-A499-D43F2456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8E89-A5D9-4384-951A-5BC50B2D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8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4F7C-0B72-46F5-9773-8E6D97D29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481EB-9FEC-4E33-8019-F141B667D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EB910-0ABA-4C55-9B1B-9BCC93593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BDDDB-7DAC-4650-BB39-140BB080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BA2A-162E-49FA-9429-3C05D7B01FC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6C04E-3C8E-4378-8D95-BF34C64A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744E4-DE35-4809-A6C3-6953C800F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8E89-A5D9-4384-951A-5BC50B2D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1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9A34F6-4B35-4E37-A9B0-E78E1A44A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3FEFB-F277-47DC-8B9D-EC4EAAA15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097B0-2F0E-4A54-AB1A-3B4D2C05D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2BA2A-162E-49FA-9429-3C05D7B01FC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79318-6251-4C0D-99AE-7A7B29B2E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BCE10-3FF6-488B-A210-4C1CA4F57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68E89-A5D9-4384-951A-5BC50B2D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69794-20BE-4DF0-88FC-7FC05501F2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Pew Health Attitudes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93B81-6438-4BF5-99DF-CB7EBBD70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Mayers</a:t>
            </a:r>
          </a:p>
        </p:txBody>
      </p:sp>
    </p:spTree>
    <p:extLst>
      <p:ext uri="{BB962C8B-B14F-4D97-AF65-F5344CB8AC3E}">
        <p14:creationId xmlns:p14="http://schemas.microsoft.com/office/powerpoint/2010/main" val="371477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6758-C3DD-4DA6-BDDC-95A975B1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DF52C-6342-4F4B-BFE2-F5244BE26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2014-2016 Pew Global Attitudes Survey</a:t>
            </a:r>
          </a:p>
          <a:p>
            <a:r>
              <a:rPr lang="en-US" dirty="0"/>
              <a:t>Interested in health care perceptions</a:t>
            </a:r>
          </a:p>
          <a:p>
            <a:r>
              <a:rPr lang="en-US" dirty="0"/>
              <a:t>Intersection with economic concerns</a:t>
            </a:r>
          </a:p>
        </p:txBody>
      </p:sp>
    </p:spTree>
    <p:extLst>
      <p:ext uri="{BB962C8B-B14F-4D97-AF65-F5344CB8AC3E}">
        <p14:creationId xmlns:p14="http://schemas.microsoft.com/office/powerpoint/2010/main" val="256310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DA20-195C-41F6-B3FB-0976DE5D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C4DF-421A-4FE5-86D9-9886298F8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are not asked of all countries</a:t>
            </a:r>
          </a:p>
          <a:p>
            <a:r>
              <a:rPr lang="en-US" dirty="0"/>
              <a:t>Questions and countries not identical year-to-year</a:t>
            </a:r>
          </a:p>
          <a:p>
            <a:pPr lvl="1"/>
            <a:r>
              <a:rPr lang="en-US" dirty="0"/>
              <a:t>Kenya, Nigeria, South Africa used</a:t>
            </a:r>
          </a:p>
          <a:p>
            <a:pPr lvl="1"/>
            <a:r>
              <a:rPr lang="en-US" dirty="0"/>
              <a:t>Limited number of potential subjects to examine</a:t>
            </a:r>
          </a:p>
          <a:p>
            <a:pPr lvl="1"/>
            <a:r>
              <a:rPr lang="en-US" dirty="0"/>
              <a:t>Some questions (one selected) </a:t>
            </a:r>
            <a:r>
              <a:rPr lang="en-US"/>
              <a:t>change wording</a:t>
            </a:r>
            <a:endParaRPr lang="en-US" dirty="0"/>
          </a:p>
          <a:p>
            <a:r>
              <a:rPr lang="en-US" dirty="0"/>
              <a:t>Low numbers prevent rigorous statistics</a:t>
            </a:r>
          </a:p>
          <a:p>
            <a:pPr lvl="1"/>
            <a:r>
              <a:rPr lang="en-US" dirty="0"/>
              <a:t>Looking for preliminary trends</a:t>
            </a:r>
          </a:p>
          <a:p>
            <a:pPr lvl="1"/>
            <a:r>
              <a:rPr lang="en-US" dirty="0"/>
              <a:t>R-value correlations, but confidence values inappropriate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4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F4EE-114B-4F46-BCEB-4A836CF6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259DF-2D2C-4E94-9FCA-990F910BB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ultimately too limited for analysis project</a:t>
            </a:r>
          </a:p>
          <a:p>
            <a:r>
              <a:rPr lang="en-US" dirty="0"/>
              <a:t>Switched to proof-of-concept for interactive user interface/analysis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6EFA952-6721-4A4B-BB6F-3C4D8E834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99" y="3267635"/>
            <a:ext cx="5545419" cy="32287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E28C5A-6B81-4AB2-807B-909D33696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355" y="3330388"/>
            <a:ext cx="6066270" cy="313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46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FE96-7AD4-4AD5-B00E-0CDD1AC12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6D446-8E84-4F9A-B1A2-F4C03EBD9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 questions</a:t>
            </a:r>
          </a:p>
          <a:p>
            <a:pPr lvl="1"/>
            <a:r>
              <a:rPr lang="en-US" dirty="0"/>
              <a:t>Health care as a major national problem</a:t>
            </a:r>
          </a:p>
          <a:p>
            <a:pPr lvl="1"/>
            <a:r>
              <a:rPr lang="en-US" dirty="0"/>
              <a:t>View of current economic situation</a:t>
            </a:r>
          </a:p>
          <a:p>
            <a:pPr lvl="1"/>
            <a:r>
              <a:rPr lang="en-US" dirty="0"/>
              <a:t>Optimism about economy</a:t>
            </a:r>
          </a:p>
          <a:p>
            <a:r>
              <a:rPr lang="en-US" dirty="0"/>
              <a:t>Also measuring change between surveys</a:t>
            </a:r>
          </a:p>
          <a:p>
            <a:r>
              <a:rPr lang="en-US" dirty="0"/>
              <a:t>All questions measured as % of population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91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F200A-F187-4525-966F-6B5E71A2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100EF-CE7E-4CD2-B003-DF455BAF2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Planned out in outlines first</a:t>
            </a:r>
          </a:p>
          <a:p>
            <a:pPr lvl="1"/>
            <a:r>
              <a:rPr lang="en-US" dirty="0"/>
              <a:t>Using Pandas (for </a:t>
            </a:r>
            <a:r>
              <a:rPr lang="en-US" dirty="0" err="1"/>
              <a:t>DataFrames</a:t>
            </a:r>
            <a:r>
              <a:rPr lang="en-US" dirty="0"/>
              <a:t>), </a:t>
            </a:r>
            <a:r>
              <a:rPr lang="en-US" dirty="0" err="1"/>
              <a:t>MatPlotLib</a:t>
            </a:r>
            <a:r>
              <a:rPr lang="en-US" dirty="0"/>
              <a:t> (for plots)</a:t>
            </a:r>
          </a:p>
          <a:p>
            <a:pPr lvl="1"/>
            <a:r>
              <a:rPr lang="en-US" dirty="0"/>
              <a:t>Will use </a:t>
            </a:r>
            <a:r>
              <a:rPr lang="en-US" dirty="0" err="1"/>
              <a:t>NumPy</a:t>
            </a:r>
            <a:r>
              <a:rPr lang="en-US" dirty="0"/>
              <a:t> for R values</a:t>
            </a:r>
          </a:p>
          <a:p>
            <a:r>
              <a:rPr lang="en-US" dirty="0"/>
              <a:t>Data entered manually</a:t>
            </a:r>
          </a:p>
          <a:p>
            <a:pPr lvl="1"/>
            <a:r>
              <a:rPr lang="en-US" dirty="0"/>
              <a:t>Datasets too large/too many irrelevant questions/countries for import</a:t>
            </a:r>
          </a:p>
          <a:p>
            <a:pPr lvl="1"/>
            <a:r>
              <a:rPr lang="en-US" dirty="0"/>
              <a:t>More familiarity, control over </a:t>
            </a:r>
            <a:r>
              <a:rPr lang="en-US" dirty="0" err="1"/>
              <a:t>DataFrames</a:t>
            </a:r>
            <a:r>
              <a:rPr lang="en-US" dirty="0"/>
              <a:t> &amp; labels/variables/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Use of conditionals and while loops with user interface</a:t>
            </a:r>
          </a:p>
          <a:p>
            <a:pPr lvl="1"/>
            <a:r>
              <a:rPr lang="en-US" dirty="0"/>
              <a:t>Manually generates all possible combinations from behind the scenes</a:t>
            </a:r>
          </a:p>
          <a:p>
            <a:pPr lvl="1"/>
            <a:r>
              <a:rPr lang="en-US" dirty="0"/>
              <a:t>Prepares for and prevents any non-requested input/potential crash options</a:t>
            </a:r>
          </a:p>
          <a:p>
            <a:r>
              <a:rPr lang="en-US" dirty="0"/>
              <a:t>Final Product: Charts, R-Values, User control</a:t>
            </a:r>
          </a:p>
        </p:txBody>
      </p:sp>
    </p:spTree>
    <p:extLst>
      <p:ext uri="{BB962C8B-B14F-4D97-AF65-F5344CB8AC3E}">
        <p14:creationId xmlns:p14="http://schemas.microsoft.com/office/powerpoint/2010/main" val="150038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6181-4AB1-4C4F-85F9-6F9EED04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016C0-C990-42FB-A8EB-361AFF817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failproof user-requested charts &amp; R-values</a:t>
            </a:r>
          </a:p>
          <a:p>
            <a:pPr lvl="1"/>
            <a:r>
              <a:rPr lang="en-US" dirty="0"/>
              <a:t>Any user intersection of countries, health care metrics, and economic metrics</a:t>
            </a:r>
          </a:p>
          <a:p>
            <a:pPr lvl="1"/>
            <a:r>
              <a:rPr lang="en-US" dirty="0"/>
              <a:t>Change can only be matched to change</a:t>
            </a:r>
          </a:p>
          <a:p>
            <a:pPr lvl="1"/>
            <a:endParaRPr lang="en-US" dirty="0"/>
          </a:p>
          <a:p>
            <a:r>
              <a:rPr lang="en-US" dirty="0"/>
              <a:t>Economic/Health metrics and charts ready</a:t>
            </a:r>
          </a:p>
          <a:p>
            <a:r>
              <a:rPr lang="en-US" dirty="0"/>
              <a:t>Regression, country-specific sorting WIP</a:t>
            </a:r>
          </a:p>
          <a:p>
            <a:r>
              <a:rPr lang="en-US" dirty="0"/>
              <a:t>Will not crash/fail with any conceivable user input</a:t>
            </a:r>
          </a:p>
        </p:txBody>
      </p:sp>
    </p:spTree>
    <p:extLst>
      <p:ext uri="{BB962C8B-B14F-4D97-AF65-F5344CB8AC3E}">
        <p14:creationId xmlns:p14="http://schemas.microsoft.com/office/powerpoint/2010/main" val="3006858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B2C10-031A-4540-ADE2-EDDFD711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Product (cont.)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F6DA6F-85B3-4206-A28D-C101A2770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850328"/>
            <a:ext cx="5255443" cy="4007672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0BF5C88-DEDA-4274-BEF2-0FB7E0523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Functional, but mostly visual</a:t>
            </a:r>
          </a:p>
          <a:p>
            <a:r>
              <a:rPr lang="en-US" dirty="0"/>
              <a:t>Needs fixes for text length, visuals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7ACB61F-5D75-4FED-A98B-4338B6351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659" y="2749589"/>
            <a:ext cx="5032342" cy="410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42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284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Pew Health Attitudes Analysis</vt:lpstr>
      <vt:lpstr>Overview</vt:lpstr>
      <vt:lpstr>Limitations of Data Set</vt:lpstr>
      <vt:lpstr>Limitations (cont.)</vt:lpstr>
      <vt:lpstr>Analysis</vt:lpstr>
      <vt:lpstr>Approach - Overview</vt:lpstr>
      <vt:lpstr>Final Product</vt:lpstr>
      <vt:lpstr>Final Product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Pew Global Attitudes Health Analysis</dc:title>
  <dc:creator>Ryan Mayers</dc:creator>
  <cp:lastModifiedBy>Ryan Mayers</cp:lastModifiedBy>
  <cp:revision>9</cp:revision>
  <dcterms:created xsi:type="dcterms:W3CDTF">2017-12-11T17:45:21Z</dcterms:created>
  <dcterms:modified xsi:type="dcterms:W3CDTF">2017-12-18T19:34:57Z</dcterms:modified>
</cp:coreProperties>
</file>