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Mayers" userId="d240618df3f2c8af" providerId="LiveId" clId="{43CC9BFE-2E91-4F36-8CCE-CD80F2382348}"/>
    <pc:docChg chg="custSel addSld delSld modSld">
      <pc:chgData name="Ryan Mayers" userId="d240618df3f2c8af" providerId="LiveId" clId="{43CC9BFE-2E91-4F36-8CCE-CD80F2382348}" dt="2017-12-11T20:10:50.012" v="526" actId="1036"/>
      <pc:docMkLst>
        <pc:docMk/>
      </pc:docMkLst>
      <pc:sldChg chg="modSp">
        <pc:chgData name="Ryan Mayers" userId="d240618df3f2c8af" providerId="LiveId" clId="{43CC9BFE-2E91-4F36-8CCE-CD80F2382348}" dt="2017-12-11T18:57:45.920" v="61" actId="20577"/>
        <pc:sldMkLst>
          <pc:docMk/>
          <pc:sldMk cId="172847544" sldId="257"/>
        </pc:sldMkLst>
        <pc:spChg chg="mod">
          <ac:chgData name="Ryan Mayers" userId="d240618df3f2c8af" providerId="LiveId" clId="{43CC9BFE-2E91-4F36-8CCE-CD80F2382348}" dt="2017-12-11T18:57:45.920" v="61" actId="20577"/>
          <ac:spMkLst>
            <pc:docMk/>
            <pc:sldMk cId="172847544" sldId="257"/>
            <ac:spMk id="3" creationId="{5EB2C4DF-421A-4FE5-86D9-9886298F83C1}"/>
          </ac:spMkLst>
        </pc:spChg>
      </pc:sldChg>
      <pc:sldChg chg="modSp">
        <pc:chgData name="Ryan Mayers" userId="d240618df3f2c8af" providerId="LiveId" clId="{43CC9BFE-2E91-4F36-8CCE-CD80F2382348}" dt="2017-12-11T20:05:03.047" v="216" actId="20577"/>
        <pc:sldMkLst>
          <pc:docMk/>
          <pc:sldMk cId="1500384935" sldId="259"/>
        </pc:sldMkLst>
        <pc:spChg chg="mod">
          <ac:chgData name="Ryan Mayers" userId="d240618df3f2c8af" providerId="LiveId" clId="{43CC9BFE-2E91-4F36-8CCE-CD80F2382348}" dt="2017-12-11T20:05:03.047" v="216" actId="20577"/>
          <ac:spMkLst>
            <pc:docMk/>
            <pc:sldMk cId="1500384935" sldId="259"/>
            <ac:spMk id="3" creationId="{E5F100EF-CE7E-4CD2-B003-DF455BAF282F}"/>
          </ac:spMkLst>
        </pc:spChg>
      </pc:sldChg>
      <pc:sldChg chg="addSp delSp modSp add del">
        <pc:chgData name="Ryan Mayers" userId="d240618df3f2c8af" providerId="LiveId" clId="{43CC9BFE-2E91-4F36-8CCE-CD80F2382348}" dt="2017-12-11T20:06:06.143" v="399" actId="2696"/>
        <pc:sldMkLst>
          <pc:docMk/>
          <pc:sldMk cId="3726862587" sldId="263"/>
        </pc:sldMkLst>
        <pc:spChg chg="mod">
          <ac:chgData name="Ryan Mayers" userId="d240618df3f2c8af" providerId="LiveId" clId="{43CC9BFE-2E91-4F36-8CCE-CD80F2382348}" dt="2017-12-11T20:05:14.323" v="235" actId="20577"/>
          <ac:spMkLst>
            <pc:docMk/>
            <pc:sldMk cId="3726862587" sldId="263"/>
            <ac:spMk id="2" creationId="{8C983A52-9750-4CFE-BC0D-656B6128248D}"/>
          </ac:spMkLst>
        </pc:spChg>
        <pc:spChg chg="del">
          <ac:chgData name="Ryan Mayers" userId="d240618df3f2c8af" providerId="LiveId" clId="{43CC9BFE-2E91-4F36-8CCE-CD80F2382348}" dt="2017-12-11T20:04:43.722" v="211" actId="931"/>
          <ac:spMkLst>
            <pc:docMk/>
            <pc:sldMk cId="3726862587" sldId="263"/>
            <ac:spMk id="3" creationId="{34C1D2D7-BF06-4D30-8BC3-06E26C0DE653}"/>
          </ac:spMkLst>
        </pc:spChg>
        <pc:spChg chg="add mod">
          <ac:chgData name="Ryan Mayers" userId="d240618df3f2c8af" providerId="LiveId" clId="{43CC9BFE-2E91-4F36-8CCE-CD80F2382348}" dt="2017-12-11T20:06:02.540" v="397" actId="2696"/>
          <ac:spMkLst>
            <pc:docMk/>
            <pc:sldMk cId="3726862587" sldId="263"/>
            <ac:spMk id="8" creationId="{29F1E50A-8673-48DD-861E-A90014E78AB0}"/>
          </ac:spMkLst>
        </pc:spChg>
        <pc:picChg chg="add del mod">
          <ac:chgData name="Ryan Mayers" userId="d240618df3f2c8af" providerId="LiveId" clId="{43CC9BFE-2E91-4F36-8CCE-CD80F2382348}" dt="2017-12-11T20:06:02.540" v="397" actId="2696"/>
          <ac:picMkLst>
            <pc:docMk/>
            <pc:sldMk cId="3726862587" sldId="263"/>
            <ac:picMk id="5" creationId="{55AD1758-39AD-492C-963F-871D5115F821}"/>
          </ac:picMkLst>
        </pc:picChg>
        <pc:picChg chg="add del mod">
          <ac:chgData name="Ryan Mayers" userId="d240618df3f2c8af" providerId="LiveId" clId="{43CC9BFE-2E91-4F36-8CCE-CD80F2382348}" dt="2017-12-11T20:06:02.540" v="397" actId="2696"/>
          <ac:picMkLst>
            <pc:docMk/>
            <pc:sldMk cId="3726862587" sldId="263"/>
            <ac:picMk id="7" creationId="{45FBA81A-EA72-4CF2-98F9-6209EAB6E540}"/>
          </ac:picMkLst>
        </pc:picChg>
      </pc:sldChg>
      <pc:sldChg chg="addSp modSp add">
        <pc:chgData name="Ryan Mayers" userId="d240618df3f2c8af" providerId="LiveId" clId="{43CC9BFE-2E91-4F36-8CCE-CD80F2382348}" dt="2017-12-11T20:10:50.012" v="526" actId="1036"/>
        <pc:sldMkLst>
          <pc:docMk/>
          <pc:sldMk cId="3006858768" sldId="264"/>
        </pc:sldMkLst>
        <pc:spChg chg="mod">
          <ac:chgData name="Ryan Mayers" userId="d240618df3f2c8af" providerId="LiveId" clId="{43CC9BFE-2E91-4F36-8CCE-CD80F2382348}" dt="2017-12-11T20:05:23.042" v="255" actId="20577"/>
          <ac:spMkLst>
            <pc:docMk/>
            <pc:sldMk cId="3006858768" sldId="264"/>
            <ac:spMk id="2" creationId="{D01A6181-4AB1-4C4F-85F9-6F9EED047EF8}"/>
          </ac:spMkLst>
        </pc:spChg>
        <pc:spChg chg="mod">
          <ac:chgData name="Ryan Mayers" userId="d240618df3f2c8af" providerId="LiveId" clId="{43CC9BFE-2E91-4F36-8CCE-CD80F2382348}" dt="2017-12-11T20:10:43.580" v="503" actId="20577"/>
          <ac:spMkLst>
            <pc:docMk/>
            <pc:sldMk cId="3006858768" sldId="264"/>
            <ac:spMk id="3" creationId="{2C5016C0-C990-42FB-A8EB-361AFF817426}"/>
          </ac:spMkLst>
        </pc:spChg>
        <pc:picChg chg="add mod">
          <ac:chgData name="Ryan Mayers" userId="d240618df3f2c8af" providerId="LiveId" clId="{43CC9BFE-2E91-4F36-8CCE-CD80F2382348}" dt="2017-12-11T20:10:50.012" v="526" actId="1036"/>
          <ac:picMkLst>
            <pc:docMk/>
            <pc:sldMk cId="3006858768" sldId="264"/>
            <ac:picMk id="4" creationId="{99C96E9B-59D2-40B8-9402-36AA9A972818}"/>
          </ac:picMkLst>
        </pc:picChg>
        <pc:picChg chg="add mod">
          <ac:chgData name="Ryan Mayers" userId="d240618df3f2c8af" providerId="LiveId" clId="{43CC9BFE-2E91-4F36-8CCE-CD80F2382348}" dt="2017-12-11T20:10:50.012" v="526" actId="1036"/>
          <ac:picMkLst>
            <pc:docMk/>
            <pc:sldMk cId="3006858768" sldId="264"/>
            <ac:picMk id="5" creationId="{443FF6FE-2CE1-43D2-931E-9A78611904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FFEE-74DC-4C30-80FD-F84F7471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A99E-02A3-42CE-871B-EFDF21A9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6046-956C-43BD-BBF8-10D78920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95FF-33E2-479A-872B-AB56921E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4B54-FD1A-49D6-B82E-DD197EE2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D96-2E81-4810-8E51-E3CFD0AF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D2AB-E931-4805-B4C7-4D033F44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85DD-5564-4676-88F9-D3719FBD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CA91-F035-427D-8453-322CF12D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BBD4-924B-49B1-9C01-08D36017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CBA3F-7B77-40D3-B1C5-CA8CC8A1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A1550-DC40-4B61-934F-92ACFA5B1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6E3B-FE77-4287-ACCE-653C968F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4B0B-1DFA-4D49-8CC5-96A00761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0ADD-9F5B-4945-91A2-E310AF2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B7F9-E94C-4C5D-A419-76535E27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022B-7BF9-4539-B096-6D2F917A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0401-C144-4338-B730-A2E836D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4D1A-512A-4E8F-9007-48BFFBD0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A708-6F6A-4471-8A70-1A1F8C5D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7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47C5-AC86-4CFC-915A-DE90C9DB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79079-CF7C-4372-ABA9-096DBE1F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069D-B3F5-4387-A5BB-D0BC1C52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B423-2BD5-401B-8C23-66C37D7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75FA-92AA-4630-8253-0EE59370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070A-F08E-4394-89F5-ECB6820D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8830-BCF7-4954-A8F5-9F69F4B23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4E365-F7CC-4A38-BFC2-BFF63FE6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C324-BBE9-4EED-B9E5-7B5048EB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25AF-FC07-4FC4-BEEE-8C684367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18235-F779-4737-B4E3-C7472A46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49EE-C98E-4724-9BF4-C1129B54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E013-F207-488D-99E4-898A2AA5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0ABC6-203F-4374-98B5-20281D495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EFACA-0712-4FD9-A166-1BE29A05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8F850-820F-42CB-94D7-5091B879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FED32-B9EE-45BA-89A2-CA3F3A8D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BD600-7C6E-432B-BF09-D7188EB7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9FBA5-7548-4796-AFC1-4B1032C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B9C8-84F0-46D6-AB40-9EF44D59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7646A-4300-4205-89F5-6FAAF29D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ABC9A-1152-4F95-8777-C1B18643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6D090-98BA-405C-819A-1FEA8E03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3CF26-ACAA-4EBE-BBE9-4FC12C0C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91858-7724-4AEE-B990-4FDADF5B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A82B7-7921-4D88-BA01-2B5F3C5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097C-B44D-4FC8-8516-A8127C0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8382-2BBC-44B3-8F8C-7DB37765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F03F6-A97D-4C2A-9CFD-928420CD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81E27-C540-4877-A735-0557174A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334F7-6B98-46C8-86AE-45EE57F4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3D51-E086-48D4-A499-D43F2456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F7C-0B72-46F5-9773-8E6D97D2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481EB-9FEC-4E33-8019-F141B667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B910-0ABA-4C55-9B1B-9BCC9359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BDDDB-7DAC-4650-BB39-140BB08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C04E-3C8E-4378-8D95-BF34C64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44E4-DE35-4809-A6C3-6953C800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1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A34F6-4B35-4E37-A9B0-E78E1A44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FEFB-F277-47DC-8B9D-EC4EAAA1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97B0-2F0E-4A54-AB1A-3B4D2C05D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BA2A-162E-49FA-9429-3C05D7B01FC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9318-6251-4C0D-99AE-7A7B29B2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BCE10-3FF6-488B-A210-4C1CA4F5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8E89-A5D9-4384-951A-5BC50B2D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9794-20BE-4DF0-88FC-7FC05501F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Pew Health Attitudes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3B81-6438-4BF5-99DF-CB7EBBD70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Mayers</a:t>
            </a:r>
          </a:p>
        </p:txBody>
      </p:sp>
    </p:spTree>
    <p:extLst>
      <p:ext uri="{BB962C8B-B14F-4D97-AF65-F5344CB8AC3E}">
        <p14:creationId xmlns:p14="http://schemas.microsoft.com/office/powerpoint/2010/main" val="371477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6758-C3DD-4DA6-BDDC-95A975B1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F52C-6342-4F4B-BFE2-F5244BE2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2015 &amp; 2016 Pew Global Attitudes Survey</a:t>
            </a:r>
          </a:p>
          <a:p>
            <a:r>
              <a:rPr lang="en-US" dirty="0"/>
              <a:t>Interested in health care perceptions</a:t>
            </a:r>
          </a:p>
          <a:p>
            <a:r>
              <a:rPr lang="en-US" dirty="0"/>
              <a:t>Intersection with economic, climate concerns</a:t>
            </a:r>
          </a:p>
        </p:txBody>
      </p:sp>
    </p:spTree>
    <p:extLst>
      <p:ext uri="{BB962C8B-B14F-4D97-AF65-F5344CB8AC3E}">
        <p14:creationId xmlns:p14="http://schemas.microsoft.com/office/powerpoint/2010/main" val="256310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DA20-195C-41F6-B3FB-0976DE5D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4DF-421A-4FE5-86D9-9886298F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are not asked of all countries</a:t>
            </a:r>
          </a:p>
          <a:p>
            <a:r>
              <a:rPr lang="en-US" dirty="0"/>
              <a:t>Questions and countries not identical year-to-year</a:t>
            </a:r>
          </a:p>
          <a:p>
            <a:pPr lvl="1"/>
            <a:r>
              <a:rPr lang="en-US" dirty="0"/>
              <a:t>Kenya, Nigeria, South Africa used</a:t>
            </a:r>
          </a:p>
          <a:p>
            <a:pPr lvl="1"/>
            <a:r>
              <a:rPr lang="en-US" dirty="0"/>
              <a:t>Limited number of potential subjects to examine</a:t>
            </a:r>
          </a:p>
          <a:p>
            <a:pPr lvl="1"/>
            <a:r>
              <a:rPr lang="en-US" dirty="0"/>
              <a:t>Some questions (one selected) </a:t>
            </a:r>
            <a:r>
              <a:rPr lang="en-US"/>
              <a:t>change wording</a:t>
            </a:r>
            <a:endParaRPr lang="en-US" dirty="0"/>
          </a:p>
          <a:p>
            <a:r>
              <a:rPr lang="en-US" dirty="0"/>
              <a:t>Low numbers prevent rigorous statistics</a:t>
            </a:r>
          </a:p>
          <a:p>
            <a:pPr lvl="1"/>
            <a:r>
              <a:rPr lang="en-US" dirty="0"/>
              <a:t>Looking for preliminary trends</a:t>
            </a:r>
          </a:p>
          <a:p>
            <a:pPr lvl="1"/>
            <a:r>
              <a:rPr lang="en-US" dirty="0"/>
              <a:t>R-value correlations, but confidence values inappropriate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FE96-7AD4-4AD5-B00E-0CDD1AC1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D446-8E84-4F9A-B1A2-F4C03EBD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questions (7 from each year)</a:t>
            </a:r>
          </a:p>
          <a:p>
            <a:pPr lvl="1"/>
            <a:r>
              <a:rPr lang="en-US" dirty="0"/>
              <a:t>Health care as a major national problem</a:t>
            </a:r>
          </a:p>
          <a:p>
            <a:pPr lvl="1"/>
            <a:r>
              <a:rPr lang="en-US" dirty="0"/>
              <a:t>Health care as most urgent priority</a:t>
            </a:r>
          </a:p>
          <a:p>
            <a:pPr lvl="1"/>
            <a:r>
              <a:rPr lang="en-US" dirty="0"/>
              <a:t>Optimism health care will improve (2016)</a:t>
            </a:r>
          </a:p>
          <a:p>
            <a:pPr lvl="1"/>
            <a:r>
              <a:rPr lang="en-US" dirty="0"/>
              <a:t>Personal issues affording health care in past year (2016) </a:t>
            </a:r>
          </a:p>
          <a:p>
            <a:pPr lvl="1"/>
            <a:r>
              <a:rPr lang="en-US" dirty="0"/>
              <a:t>View of current economic situation</a:t>
            </a:r>
          </a:p>
          <a:p>
            <a:pPr lvl="1"/>
            <a:r>
              <a:rPr lang="en-US" dirty="0"/>
              <a:t>Optimism about economy</a:t>
            </a:r>
          </a:p>
          <a:p>
            <a:pPr lvl="1"/>
            <a:r>
              <a:rPr lang="en-US" dirty="0"/>
              <a:t>Concern over global economic instability</a:t>
            </a:r>
          </a:p>
          <a:p>
            <a:pPr lvl="1"/>
            <a:r>
              <a:rPr lang="en-US" dirty="0"/>
              <a:t>Perception climate change is a current problem (2015)</a:t>
            </a:r>
          </a:p>
          <a:p>
            <a:pPr lvl="1"/>
            <a:r>
              <a:rPr lang="en-US" dirty="0"/>
              <a:t>Expectation of being personally affected by climate change (2015)</a:t>
            </a:r>
          </a:p>
        </p:txBody>
      </p:sp>
    </p:spTree>
    <p:extLst>
      <p:ext uri="{BB962C8B-B14F-4D97-AF65-F5344CB8AC3E}">
        <p14:creationId xmlns:p14="http://schemas.microsoft.com/office/powerpoint/2010/main" val="35519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3364-737F-4D91-9E90-46451936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86C5-1C0C-451D-BDEE-6816DF35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questions measured as % of population</a:t>
            </a:r>
          </a:p>
          <a:p>
            <a:r>
              <a:rPr lang="en-US" dirty="0"/>
              <a:t>Also examining change between 2015-2016 perceptions</a:t>
            </a:r>
          </a:p>
          <a:p>
            <a:r>
              <a:rPr lang="en-US" dirty="0"/>
              <a:t>Searching for correlations between:</a:t>
            </a:r>
          </a:p>
          <a:p>
            <a:pPr lvl="1"/>
            <a:r>
              <a:rPr lang="en-US" dirty="0"/>
              <a:t>Health care perceptions and economic or climate perceptions</a:t>
            </a:r>
          </a:p>
          <a:p>
            <a:pPr lvl="1"/>
            <a:r>
              <a:rPr lang="en-US" dirty="0"/>
              <a:t>Current healthcare perceptions and personal impact or optimism</a:t>
            </a:r>
          </a:p>
          <a:p>
            <a:pPr lvl="1"/>
            <a:r>
              <a:rPr lang="en-US" dirty="0"/>
              <a:t>Trends of above between 2015 and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200A-F187-4525-966F-6B5E71A2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00EF-CE7E-4CD2-B003-DF455BAF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out in pseudo-code/outlines first</a:t>
            </a:r>
          </a:p>
          <a:p>
            <a:pPr lvl="1"/>
            <a:r>
              <a:rPr lang="en-US" dirty="0"/>
              <a:t>Using Pandas (for </a:t>
            </a:r>
            <a:r>
              <a:rPr lang="en-US" dirty="0" err="1"/>
              <a:t>DataFrames</a:t>
            </a:r>
            <a:r>
              <a:rPr lang="en-US" dirty="0"/>
              <a:t>) and </a:t>
            </a:r>
            <a:r>
              <a:rPr lang="en-US" dirty="0" err="1"/>
              <a:t>MatPlotLib</a:t>
            </a:r>
            <a:r>
              <a:rPr lang="en-US" dirty="0"/>
              <a:t> (for plots)</a:t>
            </a:r>
          </a:p>
          <a:p>
            <a:pPr lvl="1"/>
            <a:r>
              <a:rPr lang="en-US" dirty="0"/>
              <a:t>Examining if </a:t>
            </a:r>
            <a:r>
              <a:rPr lang="en-US" dirty="0" err="1"/>
              <a:t>NumPy</a:t>
            </a:r>
            <a:r>
              <a:rPr lang="en-US" dirty="0"/>
              <a:t>/any statistical work makes sense</a:t>
            </a:r>
          </a:p>
          <a:p>
            <a:r>
              <a:rPr lang="en-US" dirty="0"/>
              <a:t>Data entered manually</a:t>
            </a:r>
          </a:p>
          <a:p>
            <a:pPr lvl="1"/>
            <a:r>
              <a:rPr lang="en-US" dirty="0"/>
              <a:t>Datasets too large/too many irrelevant questions/countries for import</a:t>
            </a:r>
          </a:p>
          <a:p>
            <a:pPr lvl="1"/>
            <a:r>
              <a:rPr lang="en-US" dirty="0"/>
              <a:t>More familiarity, control over </a:t>
            </a:r>
            <a:r>
              <a:rPr lang="en-US" dirty="0" err="1"/>
              <a:t>DataFrames</a:t>
            </a:r>
            <a:r>
              <a:rPr lang="en-US" dirty="0"/>
              <a:t> &amp; labels/variables/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Final Product: Charts, R-Values, and commentary for each result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6181-4AB1-4C4F-85F9-6F9EED0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16C0-C990-42FB-A8EB-361AFF81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familiarity with </a:t>
            </a:r>
            <a:r>
              <a:rPr lang="en-US" dirty="0" err="1"/>
              <a:t>NumPy</a:t>
            </a:r>
            <a:r>
              <a:rPr lang="en-US" dirty="0"/>
              <a:t>/Formatting</a:t>
            </a:r>
          </a:p>
          <a:p>
            <a:pPr lvl="1"/>
            <a:r>
              <a:rPr lang="en-US" dirty="0"/>
              <a:t>Regressions?</a:t>
            </a:r>
          </a:p>
          <a:p>
            <a:r>
              <a:rPr lang="en-US" dirty="0"/>
              <a:t>Consider increasing number of surveys used (= more samples)</a:t>
            </a:r>
          </a:p>
          <a:p>
            <a:r>
              <a:rPr lang="en-US" dirty="0"/>
              <a:t>Add user input controls to allow better presentation of results?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C96E9B-59D2-40B8-9402-36AA9A97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8" y="3798668"/>
            <a:ext cx="4633362" cy="2697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3FF6FE-2CE1-43D2-931E-9A786119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55" y="3798668"/>
            <a:ext cx="5159187" cy="26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5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Pew Health Attitudes Analysis</vt:lpstr>
      <vt:lpstr>Overview</vt:lpstr>
      <vt:lpstr>Limitations of Data Set</vt:lpstr>
      <vt:lpstr>Analysis</vt:lpstr>
      <vt:lpstr>Analysis (cont.)</vt:lpstr>
      <vt:lpstr>Approach - Overview</vt:lpstr>
      <vt:lpstr>Factors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 Global Attitudes Health Analysis</dc:title>
  <dc:creator>Ryan Mayers</dc:creator>
  <cp:lastModifiedBy>Ryan Mayers</cp:lastModifiedBy>
  <cp:revision>7</cp:revision>
  <dcterms:created xsi:type="dcterms:W3CDTF">2017-12-11T17:45:21Z</dcterms:created>
  <dcterms:modified xsi:type="dcterms:W3CDTF">2017-12-11T20:10:50Z</dcterms:modified>
</cp:coreProperties>
</file>