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3"/>
    <p:restoredTop sz="94699"/>
  </p:normalViewPr>
  <p:slideViewPr>
    <p:cSldViewPr snapToGrid="0" snapToObjects="1">
      <p:cViewPr varScale="1">
        <p:scale>
          <a:sx n="137" d="100"/>
          <a:sy n="137" d="100"/>
        </p:scale>
        <p:origin x="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2FA2-F433-DA49-A5BE-AC77BEDED8C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D45A-51FA-D649-B850-AB82C2969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2FA2-F433-DA49-A5BE-AC77BEDED8C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D45A-51FA-D649-B850-AB82C2969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2FA2-F433-DA49-A5BE-AC77BEDED8C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D45A-51FA-D649-B850-AB82C2969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2FA2-F433-DA49-A5BE-AC77BEDED8C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D45A-51FA-D649-B850-AB82C2969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2FA2-F433-DA49-A5BE-AC77BEDED8C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D45A-51FA-D649-B850-AB82C2969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2FA2-F433-DA49-A5BE-AC77BEDED8C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D45A-51FA-D649-B850-AB82C2969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2FA2-F433-DA49-A5BE-AC77BEDED8C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D45A-51FA-D649-B850-AB82C2969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2FA2-F433-DA49-A5BE-AC77BEDED8C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D45A-51FA-D649-B850-AB82C2969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2FA2-F433-DA49-A5BE-AC77BEDED8C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D45A-51FA-D649-B850-AB82C2969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2FA2-F433-DA49-A5BE-AC77BEDED8C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D45A-51FA-D649-B850-AB82C2969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2FA2-F433-DA49-A5BE-AC77BEDED8C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D45A-51FA-D649-B850-AB82C2969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42FA2-F433-DA49-A5BE-AC77BEDED8CA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0D45A-51FA-D649-B850-AB82C2969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Tweet analysis by keyword</a:t>
            </a:r>
            <a:br>
              <a:rPr lang="en-US" dirty="0" smtClean="0"/>
            </a:br>
            <a:r>
              <a:rPr lang="en-US" dirty="0" smtClean="0"/>
              <a:t>on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Hassan Saadi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9200"/>
            <a:ext cx="12192000" cy="187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8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4600"/>
            <a:ext cx="12192000" cy="180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2200"/>
            <a:ext cx="12192000" cy="465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000"/>
            <a:ext cx="12192000" cy="200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1900"/>
            <a:ext cx="12192000" cy="183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600"/>
            <a:ext cx="12192000" cy="459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5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00"/>
          <a:stretch/>
        </p:blipFill>
        <p:spPr>
          <a:xfrm>
            <a:off x="1704155" y="127000"/>
            <a:ext cx="8783690" cy="1138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7" b="66734"/>
          <a:stretch/>
        </p:blipFill>
        <p:spPr>
          <a:xfrm>
            <a:off x="1704155" y="1346200"/>
            <a:ext cx="8783690" cy="10621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44" b="38283"/>
          <a:stretch/>
        </p:blipFill>
        <p:spPr>
          <a:xfrm>
            <a:off x="1704155" y="2489200"/>
            <a:ext cx="8783690" cy="1870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95" b="3703"/>
          <a:stretch/>
        </p:blipFill>
        <p:spPr>
          <a:xfrm>
            <a:off x="1704155" y="4440382"/>
            <a:ext cx="8783690" cy="229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1917700"/>
            <a:ext cx="104775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1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2540000"/>
            <a:ext cx="10414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000"/>
            <a:ext cx="12192000" cy="201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12192000" cy="380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0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1700"/>
            <a:ext cx="12192000" cy="25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8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5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"/>
            <a:ext cx="12192000" cy="683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7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</Words>
  <Application>Microsoft Macintosh PowerPoint</Application>
  <PresentationFormat>Widescreen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Arial</vt:lpstr>
      <vt:lpstr>Office Theme</vt:lpstr>
      <vt:lpstr>Tweet analysis by keyword on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Saadi, Hassan (NIH/NINDS) [F]</dc:creator>
  <cp:lastModifiedBy>Saadi, Hassan (NIH/NINDS) [F]</cp:lastModifiedBy>
  <cp:revision>4</cp:revision>
  <dcterms:created xsi:type="dcterms:W3CDTF">2017-12-11T17:57:29Z</dcterms:created>
  <dcterms:modified xsi:type="dcterms:W3CDTF">2017-12-11T20:02:17Z</dcterms:modified>
</cp:coreProperties>
</file>