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00" d="100"/>
          <a:sy n="100" d="100"/>
        </p:scale>
        <p:origin x="-302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22B6-138B-45D3-B755-2930A9047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02684-1991-4A1D-B84E-9EC7FFCDC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E0E6-96AA-42CC-AA62-B53E9B4F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9FB9-D3A0-464B-8180-6612648C16C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BB5D-C942-4A9E-9F92-776522EA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0CC8-E60A-43AA-81A8-B432BD25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430-CF49-40C7-B5F6-F3DF45A9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3630-E8E9-4C12-B2E7-A5B6682E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64728-F249-4B61-A233-1C58EB4DF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B3FB5-F8C1-4AA2-BC31-CD16E1AC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9FB9-D3A0-464B-8180-6612648C16C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EF97-7819-4174-84EF-9EF67E4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6F74-5A00-4CD5-A579-EA61CB6C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430-CF49-40C7-B5F6-F3DF45A9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998A0-1F18-48DF-8720-413C1D1F5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7422-532C-4B0D-8C6F-5587E2D26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8AC70-C8AC-4D5F-A3F2-02F5200D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9FB9-D3A0-464B-8180-6612648C16C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F0F88-D5BC-49BF-B418-778C29EA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F6F3-A54A-4F51-8D75-B07D55CD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430-CF49-40C7-B5F6-F3DF45A9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D5C3-E129-42D0-A16B-DC62ED26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F86C-CD74-48E7-8DA6-63057EC4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D726-2954-4EAC-940F-7AC10AEE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9FB9-D3A0-464B-8180-6612648C16C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5CAB-C48D-4168-B657-BFC7F045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46DF-6A48-4DBC-9755-ED89C0A6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430-CF49-40C7-B5F6-F3DF45A9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1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F651-A6B8-48BE-807E-7B8B11E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005-ACD3-4B3E-BF12-93EB5D26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A8D3-A53D-4101-8856-AD6136E7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9FB9-D3A0-464B-8180-6612648C16C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E28E-2815-4214-8D22-C887F9BC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8D5C-1826-48D7-814B-C311FCA3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430-CF49-40C7-B5F6-F3DF45A9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2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CBB5-0C75-4471-B351-1F7E0032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13FC-62E8-4D5C-A2C6-128E8AFB6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6D74-4AF3-4DCC-B97C-7DC4CE31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7E35D-467D-4AFE-A11D-30A0C1A5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9FB9-D3A0-464B-8180-6612648C16C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C469B-421B-43AA-AA92-B1B681C4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82EF3-EE63-4CCA-A986-D2CB323B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430-CF49-40C7-B5F6-F3DF45A9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5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3B59-3036-4ABE-A739-2412764F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48F4D-F907-4972-811B-B91A00DB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62683-CC80-4AA0-A63E-F69E5BDE6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FEB9C-BA48-4FF7-9D19-F098E2241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74529-1E4F-4750-A660-16379828F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5CE81-316D-4A7C-B837-CBF991FE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9FB9-D3A0-464B-8180-6612648C16C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2C8CB-832F-4172-81CE-40FED7FF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D49EC-725C-4855-A9E8-E915C0E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430-CF49-40C7-B5F6-F3DF45A9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52CE-0825-49E9-B225-C6187C0F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C6E6E-B996-42CA-B89D-C6392053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9FB9-D3A0-464B-8180-6612648C16C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DA5C1-0318-4A1C-AD37-523D99E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48601-DB1C-4A11-93B1-6EF4707A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430-CF49-40C7-B5F6-F3DF45A9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28B78-DD68-43ED-8849-D494F8BF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9FB9-D3A0-464B-8180-6612648C16C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635E9-4055-4DB3-8DBA-21163026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1CF30-8489-4792-A37D-11E1C4E1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430-CF49-40C7-B5F6-F3DF45A9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1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4152-7731-4D7A-AC74-7A74F793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F147-EB66-4400-804A-F47DB1F3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5043-E694-4D5E-A4C3-7CC2589C5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9D5AE-C6C5-4B8F-A685-6C5B0D7D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9FB9-D3A0-464B-8180-6612648C16C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5E611-C209-4EBB-B524-5CB0C959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31913-1DDB-4449-9179-3D8D2885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430-CF49-40C7-B5F6-F3DF45A9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7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F3A7-AFB7-4411-A013-BC15D6A5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34B61-9D5A-49DF-99FD-6A2434F08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8EB64-5C86-4CBE-875E-66D71111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1501-D6BA-4C3C-8EAA-976D278F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9FB9-D3A0-464B-8180-6612648C16C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9536F-B360-4284-AE35-D1FB1E28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098F8-5104-4010-A69C-1FA5B098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430-CF49-40C7-B5F6-F3DF45A9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ABE69-8484-415D-A55D-848FB779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F803-0E08-4EEB-8535-AC0FE5EF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A68F-7159-4FC0-BA25-7632269BF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9FB9-D3A0-464B-8180-6612648C16C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755D-6838-45A8-96C9-AE4E69B88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0926-261F-4FB1-9C25-10D25214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6430-CF49-40C7-B5F6-F3DF45A9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7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A10287-52ED-4722-A57B-697D48FAB6F8}"/>
              </a:ext>
            </a:extLst>
          </p:cNvPr>
          <p:cNvSpPr/>
          <p:nvPr/>
        </p:nvSpPr>
        <p:spPr>
          <a:xfrm>
            <a:off x="3156013" y="956589"/>
            <a:ext cx="1074198" cy="13582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Transmitter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178CE-B117-4FE8-82A9-B3647D4C1244}"/>
              </a:ext>
            </a:extLst>
          </p:cNvPr>
          <p:cNvSpPr/>
          <p:nvPr/>
        </p:nvSpPr>
        <p:spPr>
          <a:xfrm>
            <a:off x="3156013" y="3745082"/>
            <a:ext cx="1074198" cy="13582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Transmitter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E7337-32DE-46F5-9048-C42172E1A0FC}"/>
              </a:ext>
            </a:extLst>
          </p:cNvPr>
          <p:cNvSpPr/>
          <p:nvPr/>
        </p:nvSpPr>
        <p:spPr>
          <a:xfrm>
            <a:off x="7396499" y="956589"/>
            <a:ext cx="1074198" cy="13582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B8259C-7370-460E-A893-C60B9CD13B2C}"/>
              </a:ext>
            </a:extLst>
          </p:cNvPr>
          <p:cNvSpPr/>
          <p:nvPr/>
        </p:nvSpPr>
        <p:spPr>
          <a:xfrm>
            <a:off x="7396499" y="3745082"/>
            <a:ext cx="1074198" cy="13582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F140DE-442A-47E8-BBB8-343B5CDB5C96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4230211" y="1635731"/>
            <a:ext cx="316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1DDA19-C923-41B7-816E-ED58D5F1FC72}"/>
              </a:ext>
            </a:extLst>
          </p:cNvPr>
          <p:cNvCxnSpPr/>
          <p:nvPr/>
        </p:nvCxnSpPr>
        <p:spPr>
          <a:xfrm>
            <a:off x="4230211" y="4127043"/>
            <a:ext cx="316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05EFC7-CAD5-4DA8-AFCA-8DFEE7979E47}"/>
              </a:ext>
            </a:extLst>
          </p:cNvPr>
          <p:cNvCxnSpPr/>
          <p:nvPr/>
        </p:nvCxnSpPr>
        <p:spPr>
          <a:xfrm>
            <a:off x="4589775" y="1444861"/>
            <a:ext cx="2219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3B3BCD-DAC4-40A5-BC57-F709001EB039}"/>
              </a:ext>
            </a:extLst>
          </p:cNvPr>
          <p:cNvCxnSpPr/>
          <p:nvPr/>
        </p:nvCxnSpPr>
        <p:spPr>
          <a:xfrm flipV="1">
            <a:off x="4798382" y="1178531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71D140-8A55-4180-B740-D89174A8F634}"/>
              </a:ext>
            </a:extLst>
          </p:cNvPr>
          <p:cNvCxnSpPr/>
          <p:nvPr/>
        </p:nvCxnSpPr>
        <p:spPr>
          <a:xfrm>
            <a:off x="4798382" y="1178531"/>
            <a:ext cx="213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E27F61-F5D1-4456-A278-1CDBE5039AD3}"/>
              </a:ext>
            </a:extLst>
          </p:cNvPr>
          <p:cNvCxnSpPr/>
          <p:nvPr/>
        </p:nvCxnSpPr>
        <p:spPr>
          <a:xfrm>
            <a:off x="5011446" y="1178531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51362C-0569-4FE0-90DC-FE79F238C342}"/>
              </a:ext>
            </a:extLst>
          </p:cNvPr>
          <p:cNvCxnSpPr>
            <a:cxnSpLocks/>
          </p:cNvCxnSpPr>
          <p:nvPr/>
        </p:nvCxnSpPr>
        <p:spPr>
          <a:xfrm>
            <a:off x="4995170" y="1444861"/>
            <a:ext cx="2219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FA787-85BA-4F4D-91E5-8050E60FACDD}"/>
              </a:ext>
            </a:extLst>
          </p:cNvPr>
          <p:cNvCxnSpPr>
            <a:cxnSpLocks/>
          </p:cNvCxnSpPr>
          <p:nvPr/>
        </p:nvCxnSpPr>
        <p:spPr>
          <a:xfrm flipV="1">
            <a:off x="5217112" y="1178531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0E2D0-300C-4D73-94AA-88FEF2B4308E}"/>
              </a:ext>
            </a:extLst>
          </p:cNvPr>
          <p:cNvCxnSpPr>
            <a:cxnSpLocks/>
          </p:cNvCxnSpPr>
          <p:nvPr/>
        </p:nvCxnSpPr>
        <p:spPr>
          <a:xfrm>
            <a:off x="5217112" y="1178531"/>
            <a:ext cx="213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A617BD-56B0-44AB-BC35-2F23A8C21564}"/>
              </a:ext>
            </a:extLst>
          </p:cNvPr>
          <p:cNvCxnSpPr>
            <a:cxnSpLocks/>
          </p:cNvCxnSpPr>
          <p:nvPr/>
        </p:nvCxnSpPr>
        <p:spPr>
          <a:xfrm>
            <a:off x="5430176" y="1178531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C53385-1B75-424E-B1E1-986E184C2EBA}"/>
              </a:ext>
            </a:extLst>
          </p:cNvPr>
          <p:cNvCxnSpPr/>
          <p:nvPr/>
        </p:nvCxnSpPr>
        <p:spPr>
          <a:xfrm>
            <a:off x="5422895" y="1444861"/>
            <a:ext cx="2219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A3B15D-37CA-4DD0-B8FA-F0F10A45ED06}"/>
              </a:ext>
            </a:extLst>
          </p:cNvPr>
          <p:cNvCxnSpPr/>
          <p:nvPr/>
        </p:nvCxnSpPr>
        <p:spPr>
          <a:xfrm flipV="1">
            <a:off x="5631502" y="1178531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C10031-0D2C-4A07-83C6-067726F4AEFF}"/>
              </a:ext>
            </a:extLst>
          </p:cNvPr>
          <p:cNvCxnSpPr/>
          <p:nvPr/>
        </p:nvCxnSpPr>
        <p:spPr>
          <a:xfrm>
            <a:off x="5631502" y="1178531"/>
            <a:ext cx="213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DDBA6E-5E2A-4C6F-9431-11077529B76C}"/>
              </a:ext>
            </a:extLst>
          </p:cNvPr>
          <p:cNvCxnSpPr/>
          <p:nvPr/>
        </p:nvCxnSpPr>
        <p:spPr>
          <a:xfrm>
            <a:off x="5844566" y="1178531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9D280B-B60C-416A-8195-62A6C83FCDB7}"/>
              </a:ext>
            </a:extLst>
          </p:cNvPr>
          <p:cNvCxnSpPr>
            <a:cxnSpLocks/>
          </p:cNvCxnSpPr>
          <p:nvPr/>
        </p:nvCxnSpPr>
        <p:spPr>
          <a:xfrm>
            <a:off x="5828290" y="1444861"/>
            <a:ext cx="2219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BDF125-33CD-4EE8-B616-F0D51A131CF1}"/>
              </a:ext>
            </a:extLst>
          </p:cNvPr>
          <p:cNvCxnSpPr>
            <a:cxnSpLocks/>
          </p:cNvCxnSpPr>
          <p:nvPr/>
        </p:nvCxnSpPr>
        <p:spPr>
          <a:xfrm flipV="1">
            <a:off x="6050232" y="1178531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897E6F-A237-4D56-B62E-5C5B6C26AD2F}"/>
              </a:ext>
            </a:extLst>
          </p:cNvPr>
          <p:cNvCxnSpPr>
            <a:cxnSpLocks/>
          </p:cNvCxnSpPr>
          <p:nvPr/>
        </p:nvCxnSpPr>
        <p:spPr>
          <a:xfrm>
            <a:off x="6050232" y="1178531"/>
            <a:ext cx="213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9184B0-1550-4E1C-8FEF-DB39575A1980}"/>
              </a:ext>
            </a:extLst>
          </p:cNvPr>
          <p:cNvCxnSpPr>
            <a:cxnSpLocks/>
          </p:cNvCxnSpPr>
          <p:nvPr/>
        </p:nvCxnSpPr>
        <p:spPr>
          <a:xfrm>
            <a:off x="6263296" y="1178531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6EB758-7D4E-4EE9-BB37-E142D3A18587}"/>
              </a:ext>
            </a:extLst>
          </p:cNvPr>
          <p:cNvCxnSpPr/>
          <p:nvPr/>
        </p:nvCxnSpPr>
        <p:spPr>
          <a:xfrm>
            <a:off x="6260077" y="1444861"/>
            <a:ext cx="2219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AD850F5-D2FB-43C4-BDA2-9BF8A88D3D18}"/>
              </a:ext>
            </a:extLst>
          </p:cNvPr>
          <p:cNvCxnSpPr/>
          <p:nvPr/>
        </p:nvCxnSpPr>
        <p:spPr>
          <a:xfrm flipV="1">
            <a:off x="6468684" y="1178531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8D2CD7-D279-45E3-95C0-10D6930F4EA2}"/>
              </a:ext>
            </a:extLst>
          </p:cNvPr>
          <p:cNvCxnSpPr/>
          <p:nvPr/>
        </p:nvCxnSpPr>
        <p:spPr>
          <a:xfrm>
            <a:off x="6468684" y="1178531"/>
            <a:ext cx="213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250BE2-79D9-4CBA-AAA8-534806D3D447}"/>
              </a:ext>
            </a:extLst>
          </p:cNvPr>
          <p:cNvCxnSpPr/>
          <p:nvPr/>
        </p:nvCxnSpPr>
        <p:spPr>
          <a:xfrm>
            <a:off x="6681748" y="1178531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C88F16-AF70-4B68-B36E-1F44BEEACAAB}"/>
              </a:ext>
            </a:extLst>
          </p:cNvPr>
          <p:cNvCxnSpPr>
            <a:cxnSpLocks/>
          </p:cNvCxnSpPr>
          <p:nvPr/>
        </p:nvCxnSpPr>
        <p:spPr>
          <a:xfrm>
            <a:off x="6665472" y="1444861"/>
            <a:ext cx="2219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F7C1BF-1108-4D75-8BA8-6A82EB766362}"/>
              </a:ext>
            </a:extLst>
          </p:cNvPr>
          <p:cNvCxnSpPr>
            <a:cxnSpLocks/>
          </p:cNvCxnSpPr>
          <p:nvPr/>
        </p:nvCxnSpPr>
        <p:spPr>
          <a:xfrm flipV="1">
            <a:off x="6887414" y="1178531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60663B-0C12-47C0-89C5-02187762511C}"/>
              </a:ext>
            </a:extLst>
          </p:cNvPr>
          <p:cNvCxnSpPr>
            <a:cxnSpLocks/>
          </p:cNvCxnSpPr>
          <p:nvPr/>
        </p:nvCxnSpPr>
        <p:spPr>
          <a:xfrm>
            <a:off x="6887414" y="1178531"/>
            <a:ext cx="213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3E8AAFC-4592-4B67-B799-9119EEA0E615}"/>
              </a:ext>
            </a:extLst>
          </p:cNvPr>
          <p:cNvCxnSpPr>
            <a:cxnSpLocks/>
          </p:cNvCxnSpPr>
          <p:nvPr/>
        </p:nvCxnSpPr>
        <p:spPr>
          <a:xfrm flipV="1">
            <a:off x="7092210" y="1178531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CD8B95E-E334-4612-99A6-A80DED75A94D}"/>
              </a:ext>
            </a:extLst>
          </p:cNvPr>
          <p:cNvSpPr/>
          <p:nvPr/>
        </p:nvSpPr>
        <p:spPr>
          <a:xfrm>
            <a:off x="4363720" y="864526"/>
            <a:ext cx="452109" cy="1841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Data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EF1A8D-2BF4-4730-BB0E-23B7DD665D1F}"/>
              </a:ext>
            </a:extLst>
          </p:cNvPr>
          <p:cNvCxnSpPr/>
          <p:nvPr/>
        </p:nvCxnSpPr>
        <p:spPr>
          <a:xfrm>
            <a:off x="4572328" y="4069337"/>
            <a:ext cx="2219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ADFBCFD-4908-4703-B02A-FE6171C912D4}"/>
              </a:ext>
            </a:extLst>
          </p:cNvPr>
          <p:cNvCxnSpPr/>
          <p:nvPr/>
        </p:nvCxnSpPr>
        <p:spPr>
          <a:xfrm flipV="1">
            <a:off x="4780935" y="3803007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DD18EB8-263C-4DF9-A6F8-3D7720D7C54C}"/>
              </a:ext>
            </a:extLst>
          </p:cNvPr>
          <p:cNvCxnSpPr/>
          <p:nvPr/>
        </p:nvCxnSpPr>
        <p:spPr>
          <a:xfrm>
            <a:off x="4780935" y="3803007"/>
            <a:ext cx="213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2C2790F-86E5-4B10-8AE2-0BCF48CA638A}"/>
              </a:ext>
            </a:extLst>
          </p:cNvPr>
          <p:cNvCxnSpPr/>
          <p:nvPr/>
        </p:nvCxnSpPr>
        <p:spPr>
          <a:xfrm>
            <a:off x="4993999" y="3803007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F77379-C939-4DFC-A032-B9915E5C50CE}"/>
              </a:ext>
            </a:extLst>
          </p:cNvPr>
          <p:cNvCxnSpPr>
            <a:cxnSpLocks/>
          </p:cNvCxnSpPr>
          <p:nvPr/>
        </p:nvCxnSpPr>
        <p:spPr>
          <a:xfrm>
            <a:off x="4977723" y="4069337"/>
            <a:ext cx="2219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55FF56-29ED-4743-A2B7-A6B3EBFD6C9B}"/>
              </a:ext>
            </a:extLst>
          </p:cNvPr>
          <p:cNvCxnSpPr>
            <a:cxnSpLocks/>
          </p:cNvCxnSpPr>
          <p:nvPr/>
        </p:nvCxnSpPr>
        <p:spPr>
          <a:xfrm flipV="1">
            <a:off x="5199665" y="3803007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CADE30-2875-49CB-9466-D07FFDE240B0}"/>
              </a:ext>
            </a:extLst>
          </p:cNvPr>
          <p:cNvCxnSpPr>
            <a:cxnSpLocks/>
          </p:cNvCxnSpPr>
          <p:nvPr/>
        </p:nvCxnSpPr>
        <p:spPr>
          <a:xfrm>
            <a:off x="5199665" y="3803007"/>
            <a:ext cx="213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0BEB601-FC2B-41BB-9494-5BDC90079F5B}"/>
              </a:ext>
            </a:extLst>
          </p:cNvPr>
          <p:cNvCxnSpPr>
            <a:cxnSpLocks/>
          </p:cNvCxnSpPr>
          <p:nvPr/>
        </p:nvCxnSpPr>
        <p:spPr>
          <a:xfrm>
            <a:off x="5412729" y="3803007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810404-67E0-4D2F-BFAE-F74161CA53E2}"/>
              </a:ext>
            </a:extLst>
          </p:cNvPr>
          <p:cNvCxnSpPr/>
          <p:nvPr/>
        </p:nvCxnSpPr>
        <p:spPr>
          <a:xfrm>
            <a:off x="5405448" y="4069337"/>
            <a:ext cx="2219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21DAB9-4710-4590-AB00-D65B7FA87EE7}"/>
              </a:ext>
            </a:extLst>
          </p:cNvPr>
          <p:cNvCxnSpPr/>
          <p:nvPr/>
        </p:nvCxnSpPr>
        <p:spPr>
          <a:xfrm flipV="1">
            <a:off x="5614055" y="3803007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705096E-C75E-4DA1-9BFB-1D0964F317A6}"/>
              </a:ext>
            </a:extLst>
          </p:cNvPr>
          <p:cNvCxnSpPr/>
          <p:nvPr/>
        </p:nvCxnSpPr>
        <p:spPr>
          <a:xfrm>
            <a:off x="5614055" y="3803007"/>
            <a:ext cx="213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ED230A5-925D-49E3-AD2A-D39136379261}"/>
              </a:ext>
            </a:extLst>
          </p:cNvPr>
          <p:cNvCxnSpPr/>
          <p:nvPr/>
        </p:nvCxnSpPr>
        <p:spPr>
          <a:xfrm>
            <a:off x="5827119" y="3803007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CB88DE-5386-40A2-AE06-B9D5F62202A6}"/>
              </a:ext>
            </a:extLst>
          </p:cNvPr>
          <p:cNvCxnSpPr>
            <a:cxnSpLocks/>
          </p:cNvCxnSpPr>
          <p:nvPr/>
        </p:nvCxnSpPr>
        <p:spPr>
          <a:xfrm>
            <a:off x="5810843" y="4069337"/>
            <a:ext cx="2219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D1D39EB-4EE9-49FD-B866-8D99F626DD80}"/>
              </a:ext>
            </a:extLst>
          </p:cNvPr>
          <p:cNvCxnSpPr>
            <a:cxnSpLocks/>
          </p:cNvCxnSpPr>
          <p:nvPr/>
        </p:nvCxnSpPr>
        <p:spPr>
          <a:xfrm flipV="1">
            <a:off x="6032785" y="3803007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ACF053-4ADF-4A28-83FC-451C8EAAA502}"/>
              </a:ext>
            </a:extLst>
          </p:cNvPr>
          <p:cNvCxnSpPr>
            <a:cxnSpLocks/>
          </p:cNvCxnSpPr>
          <p:nvPr/>
        </p:nvCxnSpPr>
        <p:spPr>
          <a:xfrm>
            <a:off x="6032785" y="3803007"/>
            <a:ext cx="213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4300A57-4FBE-4663-9259-78E1D53F638C}"/>
              </a:ext>
            </a:extLst>
          </p:cNvPr>
          <p:cNvCxnSpPr>
            <a:cxnSpLocks/>
          </p:cNvCxnSpPr>
          <p:nvPr/>
        </p:nvCxnSpPr>
        <p:spPr>
          <a:xfrm>
            <a:off x="6245849" y="3803007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04C67E-CA9C-4EB5-B990-9EB9B21F33AA}"/>
              </a:ext>
            </a:extLst>
          </p:cNvPr>
          <p:cNvCxnSpPr/>
          <p:nvPr/>
        </p:nvCxnSpPr>
        <p:spPr>
          <a:xfrm>
            <a:off x="6242630" y="4069337"/>
            <a:ext cx="2219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E0C389D-52CF-4936-A3B9-3141447AAB9B}"/>
              </a:ext>
            </a:extLst>
          </p:cNvPr>
          <p:cNvCxnSpPr/>
          <p:nvPr/>
        </p:nvCxnSpPr>
        <p:spPr>
          <a:xfrm flipV="1">
            <a:off x="6451237" y="3803007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2B7C66-F95F-4EA8-81DD-8C5B05627C1D}"/>
              </a:ext>
            </a:extLst>
          </p:cNvPr>
          <p:cNvCxnSpPr/>
          <p:nvPr/>
        </p:nvCxnSpPr>
        <p:spPr>
          <a:xfrm>
            <a:off x="6451237" y="3803007"/>
            <a:ext cx="213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6A4575A-10D5-4382-B567-E4569B221643}"/>
              </a:ext>
            </a:extLst>
          </p:cNvPr>
          <p:cNvCxnSpPr/>
          <p:nvPr/>
        </p:nvCxnSpPr>
        <p:spPr>
          <a:xfrm>
            <a:off x="6664301" y="3803007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3C5AF4-57F9-4AB6-B92E-A106AA93B037}"/>
              </a:ext>
            </a:extLst>
          </p:cNvPr>
          <p:cNvCxnSpPr>
            <a:cxnSpLocks/>
          </p:cNvCxnSpPr>
          <p:nvPr/>
        </p:nvCxnSpPr>
        <p:spPr>
          <a:xfrm>
            <a:off x="6648025" y="4069337"/>
            <a:ext cx="2219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502721A-28E8-4608-9165-BB7DB2235D55}"/>
              </a:ext>
            </a:extLst>
          </p:cNvPr>
          <p:cNvCxnSpPr>
            <a:cxnSpLocks/>
          </p:cNvCxnSpPr>
          <p:nvPr/>
        </p:nvCxnSpPr>
        <p:spPr>
          <a:xfrm flipV="1">
            <a:off x="6869967" y="3803007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D81B0B2-C5CD-49EB-8728-42700681EE37}"/>
              </a:ext>
            </a:extLst>
          </p:cNvPr>
          <p:cNvCxnSpPr>
            <a:cxnSpLocks/>
          </p:cNvCxnSpPr>
          <p:nvPr/>
        </p:nvCxnSpPr>
        <p:spPr>
          <a:xfrm>
            <a:off x="6869967" y="3803007"/>
            <a:ext cx="213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4EDA29-4E66-47FC-87E5-A15B59C06B0D}"/>
              </a:ext>
            </a:extLst>
          </p:cNvPr>
          <p:cNvCxnSpPr>
            <a:cxnSpLocks/>
          </p:cNvCxnSpPr>
          <p:nvPr/>
        </p:nvCxnSpPr>
        <p:spPr>
          <a:xfrm flipV="1">
            <a:off x="7074763" y="3803007"/>
            <a:ext cx="0" cy="26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68C582F-165F-428F-BA61-FA5AD3FADB6C}"/>
              </a:ext>
            </a:extLst>
          </p:cNvPr>
          <p:cNvSpPr/>
          <p:nvPr/>
        </p:nvSpPr>
        <p:spPr>
          <a:xfrm>
            <a:off x="4346273" y="3489002"/>
            <a:ext cx="452109" cy="1841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Data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C324AE8-5232-4A51-A29D-686A8F219357}"/>
              </a:ext>
            </a:extLst>
          </p:cNvPr>
          <p:cNvCxnSpPr/>
          <p:nvPr/>
        </p:nvCxnSpPr>
        <p:spPr>
          <a:xfrm>
            <a:off x="4577648" y="4839112"/>
            <a:ext cx="2219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ACC4640-DD3D-4B73-9FA5-313FDEBD2B66}"/>
              </a:ext>
            </a:extLst>
          </p:cNvPr>
          <p:cNvCxnSpPr/>
          <p:nvPr/>
        </p:nvCxnSpPr>
        <p:spPr>
          <a:xfrm flipV="1">
            <a:off x="4786255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FBFB7-0988-4739-B57A-E9EAB9FA67BA}"/>
              </a:ext>
            </a:extLst>
          </p:cNvPr>
          <p:cNvCxnSpPr>
            <a:cxnSpLocks/>
          </p:cNvCxnSpPr>
          <p:nvPr/>
        </p:nvCxnSpPr>
        <p:spPr>
          <a:xfrm>
            <a:off x="4780935" y="4572782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25F2749-99A2-4060-BED5-27A03B79A4B5}"/>
              </a:ext>
            </a:extLst>
          </p:cNvPr>
          <p:cNvCxnSpPr/>
          <p:nvPr/>
        </p:nvCxnSpPr>
        <p:spPr>
          <a:xfrm>
            <a:off x="4869921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AD32765-412A-428D-9ACD-73E0FE0A07DE}"/>
              </a:ext>
            </a:extLst>
          </p:cNvPr>
          <p:cNvSpPr/>
          <p:nvPr/>
        </p:nvSpPr>
        <p:spPr>
          <a:xfrm>
            <a:off x="4351593" y="4258777"/>
            <a:ext cx="452109" cy="1841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Clock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6F05087-93F4-4F64-825B-D6D9B6095BE7}"/>
              </a:ext>
            </a:extLst>
          </p:cNvPr>
          <p:cNvCxnSpPr/>
          <p:nvPr/>
        </p:nvCxnSpPr>
        <p:spPr>
          <a:xfrm>
            <a:off x="4230211" y="5054832"/>
            <a:ext cx="316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BE346F1-A69F-4C8F-BC15-B31E1786D80F}"/>
              </a:ext>
            </a:extLst>
          </p:cNvPr>
          <p:cNvCxnSpPr>
            <a:cxnSpLocks/>
          </p:cNvCxnSpPr>
          <p:nvPr/>
        </p:nvCxnSpPr>
        <p:spPr>
          <a:xfrm>
            <a:off x="4869921" y="4830553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CD681AC-B087-4A4A-A1EF-CB2CC4F155CD}"/>
              </a:ext>
            </a:extLst>
          </p:cNvPr>
          <p:cNvCxnSpPr/>
          <p:nvPr/>
        </p:nvCxnSpPr>
        <p:spPr>
          <a:xfrm flipV="1">
            <a:off x="4951990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6A6BAE9-BB79-4A35-A25C-BD955D12F9F8}"/>
              </a:ext>
            </a:extLst>
          </p:cNvPr>
          <p:cNvCxnSpPr>
            <a:cxnSpLocks/>
          </p:cNvCxnSpPr>
          <p:nvPr/>
        </p:nvCxnSpPr>
        <p:spPr>
          <a:xfrm>
            <a:off x="4946670" y="4572782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E8338F8-729F-437D-940E-FB3DEBA8C3E8}"/>
              </a:ext>
            </a:extLst>
          </p:cNvPr>
          <p:cNvCxnSpPr/>
          <p:nvPr/>
        </p:nvCxnSpPr>
        <p:spPr>
          <a:xfrm>
            <a:off x="5035656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AB9BD1-E40E-4E8E-9F5C-4B619A91948D}"/>
              </a:ext>
            </a:extLst>
          </p:cNvPr>
          <p:cNvCxnSpPr/>
          <p:nvPr/>
        </p:nvCxnSpPr>
        <p:spPr>
          <a:xfrm>
            <a:off x="5035656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5A9B613-6FFA-47AC-B532-9AD766455EF4}"/>
              </a:ext>
            </a:extLst>
          </p:cNvPr>
          <p:cNvCxnSpPr>
            <a:cxnSpLocks/>
          </p:cNvCxnSpPr>
          <p:nvPr/>
        </p:nvCxnSpPr>
        <p:spPr>
          <a:xfrm>
            <a:off x="5035656" y="4830553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C94DB5F-4D75-4DBD-A6E3-6A1C0467983F}"/>
              </a:ext>
            </a:extLst>
          </p:cNvPr>
          <p:cNvCxnSpPr/>
          <p:nvPr/>
        </p:nvCxnSpPr>
        <p:spPr>
          <a:xfrm flipV="1">
            <a:off x="5117725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6B38861-B455-46E2-A09F-A5118555C606}"/>
              </a:ext>
            </a:extLst>
          </p:cNvPr>
          <p:cNvCxnSpPr>
            <a:cxnSpLocks/>
          </p:cNvCxnSpPr>
          <p:nvPr/>
        </p:nvCxnSpPr>
        <p:spPr>
          <a:xfrm>
            <a:off x="5112405" y="4572782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1B94C8A-FF7C-4139-B0A7-3316061E123E}"/>
              </a:ext>
            </a:extLst>
          </p:cNvPr>
          <p:cNvCxnSpPr/>
          <p:nvPr/>
        </p:nvCxnSpPr>
        <p:spPr>
          <a:xfrm>
            <a:off x="5201391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49018DD-9157-4AD5-82D2-ECB6F622B239}"/>
              </a:ext>
            </a:extLst>
          </p:cNvPr>
          <p:cNvCxnSpPr/>
          <p:nvPr/>
        </p:nvCxnSpPr>
        <p:spPr>
          <a:xfrm flipV="1">
            <a:off x="5260600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64C64DE-19A9-4E63-9E54-ECC3DA4976B8}"/>
              </a:ext>
            </a:extLst>
          </p:cNvPr>
          <p:cNvCxnSpPr>
            <a:cxnSpLocks/>
          </p:cNvCxnSpPr>
          <p:nvPr/>
        </p:nvCxnSpPr>
        <p:spPr>
          <a:xfrm>
            <a:off x="5255280" y="4572782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3ECB1B5-1E76-452C-A219-09DAEBEED255}"/>
              </a:ext>
            </a:extLst>
          </p:cNvPr>
          <p:cNvCxnSpPr/>
          <p:nvPr/>
        </p:nvCxnSpPr>
        <p:spPr>
          <a:xfrm>
            <a:off x="5344266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06FFF6B-8154-4AF4-84CD-D4BF408E56D4}"/>
              </a:ext>
            </a:extLst>
          </p:cNvPr>
          <p:cNvCxnSpPr/>
          <p:nvPr/>
        </p:nvCxnSpPr>
        <p:spPr>
          <a:xfrm>
            <a:off x="5344266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2395D2C-FDE6-4CA5-8BA3-C5C41503F87A}"/>
              </a:ext>
            </a:extLst>
          </p:cNvPr>
          <p:cNvCxnSpPr>
            <a:cxnSpLocks/>
          </p:cNvCxnSpPr>
          <p:nvPr/>
        </p:nvCxnSpPr>
        <p:spPr>
          <a:xfrm>
            <a:off x="5344266" y="4830553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9E772D4-DED2-4050-8DBE-2DECD53FA7B4}"/>
              </a:ext>
            </a:extLst>
          </p:cNvPr>
          <p:cNvCxnSpPr/>
          <p:nvPr/>
        </p:nvCxnSpPr>
        <p:spPr>
          <a:xfrm flipV="1">
            <a:off x="5426335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3EE397-33EA-4E24-BB75-39AD4E033008}"/>
              </a:ext>
            </a:extLst>
          </p:cNvPr>
          <p:cNvCxnSpPr>
            <a:cxnSpLocks/>
          </p:cNvCxnSpPr>
          <p:nvPr/>
        </p:nvCxnSpPr>
        <p:spPr>
          <a:xfrm>
            <a:off x="5421015" y="4572782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5357EA7-6C2F-4488-B04C-2A10CC0FD1BE}"/>
              </a:ext>
            </a:extLst>
          </p:cNvPr>
          <p:cNvCxnSpPr/>
          <p:nvPr/>
        </p:nvCxnSpPr>
        <p:spPr>
          <a:xfrm>
            <a:off x="5510001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D2B397-939A-41AD-8D13-288932069EBB}"/>
              </a:ext>
            </a:extLst>
          </p:cNvPr>
          <p:cNvCxnSpPr>
            <a:cxnSpLocks/>
          </p:cNvCxnSpPr>
          <p:nvPr/>
        </p:nvCxnSpPr>
        <p:spPr>
          <a:xfrm>
            <a:off x="5191866" y="4839112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7AC36E9-DCAB-46F8-8612-6041280E9651}"/>
              </a:ext>
            </a:extLst>
          </p:cNvPr>
          <p:cNvCxnSpPr/>
          <p:nvPr/>
        </p:nvCxnSpPr>
        <p:spPr>
          <a:xfrm flipV="1">
            <a:off x="5568803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4F3C6D-3718-4D6B-8DEE-B12E409A7690}"/>
              </a:ext>
            </a:extLst>
          </p:cNvPr>
          <p:cNvCxnSpPr>
            <a:cxnSpLocks/>
          </p:cNvCxnSpPr>
          <p:nvPr/>
        </p:nvCxnSpPr>
        <p:spPr>
          <a:xfrm>
            <a:off x="5563483" y="4572782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CF39D99-63CF-414A-A86D-86D0C75D6943}"/>
              </a:ext>
            </a:extLst>
          </p:cNvPr>
          <p:cNvCxnSpPr/>
          <p:nvPr/>
        </p:nvCxnSpPr>
        <p:spPr>
          <a:xfrm>
            <a:off x="5652469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5EEDF6F-4E25-4129-9A48-48984593C952}"/>
              </a:ext>
            </a:extLst>
          </p:cNvPr>
          <p:cNvCxnSpPr/>
          <p:nvPr/>
        </p:nvCxnSpPr>
        <p:spPr>
          <a:xfrm>
            <a:off x="5652469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B49F4B8-6379-4534-9E8B-954499896AAD}"/>
              </a:ext>
            </a:extLst>
          </p:cNvPr>
          <p:cNvCxnSpPr>
            <a:cxnSpLocks/>
          </p:cNvCxnSpPr>
          <p:nvPr/>
        </p:nvCxnSpPr>
        <p:spPr>
          <a:xfrm>
            <a:off x="5652469" y="4830553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EE84397-9C83-43F8-9ACA-E2BC8C3DCE32}"/>
              </a:ext>
            </a:extLst>
          </p:cNvPr>
          <p:cNvCxnSpPr/>
          <p:nvPr/>
        </p:nvCxnSpPr>
        <p:spPr>
          <a:xfrm flipV="1">
            <a:off x="5734538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1934B62-9591-47EC-9D8A-F826779668B3}"/>
              </a:ext>
            </a:extLst>
          </p:cNvPr>
          <p:cNvCxnSpPr>
            <a:cxnSpLocks/>
          </p:cNvCxnSpPr>
          <p:nvPr/>
        </p:nvCxnSpPr>
        <p:spPr>
          <a:xfrm>
            <a:off x="5729218" y="4572782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E288391-1141-4E52-849D-5F43BCD52767}"/>
              </a:ext>
            </a:extLst>
          </p:cNvPr>
          <p:cNvCxnSpPr/>
          <p:nvPr/>
        </p:nvCxnSpPr>
        <p:spPr>
          <a:xfrm>
            <a:off x="5818204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B3AF11-9EB6-47E8-BC0B-BA3DCB7AC75E}"/>
              </a:ext>
            </a:extLst>
          </p:cNvPr>
          <p:cNvCxnSpPr>
            <a:cxnSpLocks/>
          </p:cNvCxnSpPr>
          <p:nvPr/>
        </p:nvCxnSpPr>
        <p:spPr>
          <a:xfrm>
            <a:off x="5500069" y="4839112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213EBF-081C-4C45-960F-AC46D8BFED80}"/>
              </a:ext>
            </a:extLst>
          </p:cNvPr>
          <p:cNvCxnSpPr/>
          <p:nvPr/>
        </p:nvCxnSpPr>
        <p:spPr>
          <a:xfrm flipV="1">
            <a:off x="5877820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69FBAA7-6455-4D8B-B9B2-4A0F5B6E55DB}"/>
              </a:ext>
            </a:extLst>
          </p:cNvPr>
          <p:cNvCxnSpPr>
            <a:cxnSpLocks/>
          </p:cNvCxnSpPr>
          <p:nvPr/>
        </p:nvCxnSpPr>
        <p:spPr>
          <a:xfrm>
            <a:off x="5872500" y="4572782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D2F2688-4FD0-415C-BEAD-D961B2750FE8}"/>
              </a:ext>
            </a:extLst>
          </p:cNvPr>
          <p:cNvCxnSpPr/>
          <p:nvPr/>
        </p:nvCxnSpPr>
        <p:spPr>
          <a:xfrm>
            <a:off x="5961486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D6D2EA2-B7B3-40BA-9BB5-90B372C75D6E}"/>
              </a:ext>
            </a:extLst>
          </p:cNvPr>
          <p:cNvCxnSpPr/>
          <p:nvPr/>
        </p:nvCxnSpPr>
        <p:spPr>
          <a:xfrm>
            <a:off x="5961486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0F2B7B2-5F17-4AEC-B008-F30B8AD4826B}"/>
              </a:ext>
            </a:extLst>
          </p:cNvPr>
          <p:cNvCxnSpPr>
            <a:cxnSpLocks/>
          </p:cNvCxnSpPr>
          <p:nvPr/>
        </p:nvCxnSpPr>
        <p:spPr>
          <a:xfrm>
            <a:off x="5961486" y="4830553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A937EA8-76EC-4E0C-AC6A-27C0BE38F1B9}"/>
              </a:ext>
            </a:extLst>
          </p:cNvPr>
          <p:cNvCxnSpPr/>
          <p:nvPr/>
        </p:nvCxnSpPr>
        <p:spPr>
          <a:xfrm flipV="1">
            <a:off x="6043555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C3123BE-99FB-4CA2-8510-90BFD0107B22}"/>
              </a:ext>
            </a:extLst>
          </p:cNvPr>
          <p:cNvCxnSpPr>
            <a:cxnSpLocks/>
          </p:cNvCxnSpPr>
          <p:nvPr/>
        </p:nvCxnSpPr>
        <p:spPr>
          <a:xfrm>
            <a:off x="6038235" y="4572782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76F70FF-2997-48AE-8F94-DC184DA0A013}"/>
              </a:ext>
            </a:extLst>
          </p:cNvPr>
          <p:cNvCxnSpPr/>
          <p:nvPr/>
        </p:nvCxnSpPr>
        <p:spPr>
          <a:xfrm>
            <a:off x="6127221" y="4572782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08C17A0-DA50-4A3A-830D-5E2C92563DA6}"/>
              </a:ext>
            </a:extLst>
          </p:cNvPr>
          <p:cNvCxnSpPr>
            <a:cxnSpLocks/>
          </p:cNvCxnSpPr>
          <p:nvPr/>
        </p:nvCxnSpPr>
        <p:spPr>
          <a:xfrm>
            <a:off x="5809086" y="4839112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EDEBDAD-1DB7-4F96-85B3-533D78AB586B}"/>
              </a:ext>
            </a:extLst>
          </p:cNvPr>
          <p:cNvCxnSpPr/>
          <p:nvPr/>
        </p:nvCxnSpPr>
        <p:spPr>
          <a:xfrm flipV="1">
            <a:off x="6201836" y="4564223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1389487-0D14-4BAD-A8AC-4B276CA2F42F}"/>
              </a:ext>
            </a:extLst>
          </p:cNvPr>
          <p:cNvCxnSpPr>
            <a:cxnSpLocks/>
          </p:cNvCxnSpPr>
          <p:nvPr/>
        </p:nvCxnSpPr>
        <p:spPr>
          <a:xfrm>
            <a:off x="6196516" y="4564223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E4C26CA-F557-477F-BD8C-8E0279B2E64E}"/>
              </a:ext>
            </a:extLst>
          </p:cNvPr>
          <p:cNvCxnSpPr/>
          <p:nvPr/>
        </p:nvCxnSpPr>
        <p:spPr>
          <a:xfrm>
            <a:off x="6285502" y="4564223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9AB9AF8-453B-429C-89E6-F0B072D9ADE1}"/>
              </a:ext>
            </a:extLst>
          </p:cNvPr>
          <p:cNvCxnSpPr/>
          <p:nvPr/>
        </p:nvCxnSpPr>
        <p:spPr>
          <a:xfrm>
            <a:off x="6285502" y="4564223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48240D8-2697-436F-AF4D-641D3A7604C6}"/>
              </a:ext>
            </a:extLst>
          </p:cNvPr>
          <p:cNvCxnSpPr>
            <a:cxnSpLocks/>
          </p:cNvCxnSpPr>
          <p:nvPr/>
        </p:nvCxnSpPr>
        <p:spPr>
          <a:xfrm>
            <a:off x="6285502" y="4821994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FE768A4-2C32-4B56-A406-F40B1FA47955}"/>
              </a:ext>
            </a:extLst>
          </p:cNvPr>
          <p:cNvCxnSpPr/>
          <p:nvPr/>
        </p:nvCxnSpPr>
        <p:spPr>
          <a:xfrm flipV="1">
            <a:off x="6367571" y="4564223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A3EE0B4-074B-49F7-94CA-F100B359BD3B}"/>
              </a:ext>
            </a:extLst>
          </p:cNvPr>
          <p:cNvCxnSpPr>
            <a:cxnSpLocks/>
          </p:cNvCxnSpPr>
          <p:nvPr/>
        </p:nvCxnSpPr>
        <p:spPr>
          <a:xfrm>
            <a:off x="6362251" y="4564223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BF465F2-59F8-4CE4-B751-AE705CEEF280}"/>
              </a:ext>
            </a:extLst>
          </p:cNvPr>
          <p:cNvCxnSpPr/>
          <p:nvPr/>
        </p:nvCxnSpPr>
        <p:spPr>
          <a:xfrm>
            <a:off x="6451237" y="4564223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EF1F2E7-793F-477A-8F62-0BFA0D56E382}"/>
              </a:ext>
            </a:extLst>
          </p:cNvPr>
          <p:cNvCxnSpPr>
            <a:cxnSpLocks/>
          </p:cNvCxnSpPr>
          <p:nvPr/>
        </p:nvCxnSpPr>
        <p:spPr>
          <a:xfrm>
            <a:off x="6133102" y="4830553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B4DDDE8-9961-4396-94F4-C9A7E545711A}"/>
              </a:ext>
            </a:extLst>
          </p:cNvPr>
          <p:cNvCxnSpPr/>
          <p:nvPr/>
        </p:nvCxnSpPr>
        <p:spPr>
          <a:xfrm flipV="1">
            <a:off x="6514090" y="4555664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56D87B0-4507-4E04-A703-A281DC706ACB}"/>
              </a:ext>
            </a:extLst>
          </p:cNvPr>
          <p:cNvCxnSpPr>
            <a:cxnSpLocks/>
          </p:cNvCxnSpPr>
          <p:nvPr/>
        </p:nvCxnSpPr>
        <p:spPr>
          <a:xfrm>
            <a:off x="6508770" y="4555664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8C0D1C3-0016-44F5-AF72-C10C8FB2A215}"/>
              </a:ext>
            </a:extLst>
          </p:cNvPr>
          <p:cNvCxnSpPr/>
          <p:nvPr/>
        </p:nvCxnSpPr>
        <p:spPr>
          <a:xfrm>
            <a:off x="6597756" y="4555664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BF0930E-1C8F-479E-811C-280834F35C5D}"/>
              </a:ext>
            </a:extLst>
          </p:cNvPr>
          <p:cNvCxnSpPr/>
          <p:nvPr/>
        </p:nvCxnSpPr>
        <p:spPr>
          <a:xfrm>
            <a:off x="6597756" y="4555664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4259E6F-8C32-4EBF-BCE4-AEB8B22AB637}"/>
              </a:ext>
            </a:extLst>
          </p:cNvPr>
          <p:cNvCxnSpPr>
            <a:cxnSpLocks/>
          </p:cNvCxnSpPr>
          <p:nvPr/>
        </p:nvCxnSpPr>
        <p:spPr>
          <a:xfrm>
            <a:off x="6597756" y="4813435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0F06ABB-5F5C-482C-809F-2AA9EAC2EAFE}"/>
              </a:ext>
            </a:extLst>
          </p:cNvPr>
          <p:cNvCxnSpPr/>
          <p:nvPr/>
        </p:nvCxnSpPr>
        <p:spPr>
          <a:xfrm flipV="1">
            <a:off x="6679825" y="4555664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C72D44-4F1C-4888-92A1-ADD3EA56DA21}"/>
              </a:ext>
            </a:extLst>
          </p:cNvPr>
          <p:cNvCxnSpPr>
            <a:cxnSpLocks/>
          </p:cNvCxnSpPr>
          <p:nvPr/>
        </p:nvCxnSpPr>
        <p:spPr>
          <a:xfrm>
            <a:off x="6674505" y="4555664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2C159BC-DA13-4689-87CA-A7C1F7146ABE}"/>
              </a:ext>
            </a:extLst>
          </p:cNvPr>
          <p:cNvCxnSpPr/>
          <p:nvPr/>
        </p:nvCxnSpPr>
        <p:spPr>
          <a:xfrm>
            <a:off x="6763491" y="4555664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41056B3-42C9-48BC-9EF1-E0F80597862A}"/>
              </a:ext>
            </a:extLst>
          </p:cNvPr>
          <p:cNvCxnSpPr>
            <a:cxnSpLocks/>
          </p:cNvCxnSpPr>
          <p:nvPr/>
        </p:nvCxnSpPr>
        <p:spPr>
          <a:xfrm>
            <a:off x="6445356" y="4821994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9A41500-BC68-4536-B596-62190F8E8106}"/>
              </a:ext>
            </a:extLst>
          </p:cNvPr>
          <p:cNvCxnSpPr/>
          <p:nvPr/>
        </p:nvCxnSpPr>
        <p:spPr>
          <a:xfrm flipV="1">
            <a:off x="6825251" y="4547105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98F3C2-583A-481B-AE87-7CE6CD4B8BB2}"/>
              </a:ext>
            </a:extLst>
          </p:cNvPr>
          <p:cNvCxnSpPr>
            <a:cxnSpLocks/>
          </p:cNvCxnSpPr>
          <p:nvPr/>
        </p:nvCxnSpPr>
        <p:spPr>
          <a:xfrm>
            <a:off x="6819931" y="4547105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20A114-784A-46AC-8E50-642A70E555A6}"/>
              </a:ext>
            </a:extLst>
          </p:cNvPr>
          <p:cNvCxnSpPr/>
          <p:nvPr/>
        </p:nvCxnSpPr>
        <p:spPr>
          <a:xfrm>
            <a:off x="6908917" y="4547105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975CDC4-91DB-4E5F-9346-42A2A5B350F9}"/>
              </a:ext>
            </a:extLst>
          </p:cNvPr>
          <p:cNvCxnSpPr/>
          <p:nvPr/>
        </p:nvCxnSpPr>
        <p:spPr>
          <a:xfrm>
            <a:off x="6908917" y="4547105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29CCA99-B224-44E5-9F6E-FA5EF22F39A1}"/>
              </a:ext>
            </a:extLst>
          </p:cNvPr>
          <p:cNvCxnSpPr>
            <a:cxnSpLocks/>
          </p:cNvCxnSpPr>
          <p:nvPr/>
        </p:nvCxnSpPr>
        <p:spPr>
          <a:xfrm>
            <a:off x="6908917" y="4804876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53F6E08-DE45-4DEB-ABEF-8C19681CB420}"/>
              </a:ext>
            </a:extLst>
          </p:cNvPr>
          <p:cNvCxnSpPr/>
          <p:nvPr/>
        </p:nvCxnSpPr>
        <p:spPr>
          <a:xfrm flipV="1">
            <a:off x="6990986" y="4547105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6515556-D5B7-4211-BFB5-FE461C037517}"/>
              </a:ext>
            </a:extLst>
          </p:cNvPr>
          <p:cNvCxnSpPr>
            <a:cxnSpLocks/>
          </p:cNvCxnSpPr>
          <p:nvPr/>
        </p:nvCxnSpPr>
        <p:spPr>
          <a:xfrm>
            <a:off x="6985666" y="4547105"/>
            <a:ext cx="91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7F37287-928F-4B7D-B20C-F0FAECB2080F}"/>
              </a:ext>
            </a:extLst>
          </p:cNvPr>
          <p:cNvCxnSpPr/>
          <p:nvPr/>
        </p:nvCxnSpPr>
        <p:spPr>
          <a:xfrm>
            <a:off x="7074652" y="4547105"/>
            <a:ext cx="0" cy="266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BD21027-DB96-415A-9FC7-65133764E021}"/>
              </a:ext>
            </a:extLst>
          </p:cNvPr>
          <p:cNvCxnSpPr>
            <a:cxnSpLocks/>
          </p:cNvCxnSpPr>
          <p:nvPr/>
        </p:nvCxnSpPr>
        <p:spPr>
          <a:xfrm>
            <a:off x="6756517" y="4813435"/>
            <a:ext cx="781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A44FE6AF-A6DA-450E-95CD-987518CF9333}"/>
              </a:ext>
            </a:extLst>
          </p:cNvPr>
          <p:cNvSpPr txBox="1"/>
          <p:nvPr/>
        </p:nvSpPr>
        <p:spPr>
          <a:xfrm>
            <a:off x="4157647" y="250574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Asynchronous communication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9F7C91E-EDDC-4CAF-8CBC-0583DC2C1722}"/>
              </a:ext>
            </a:extLst>
          </p:cNvPr>
          <p:cNvSpPr txBox="1"/>
          <p:nvPr/>
        </p:nvSpPr>
        <p:spPr>
          <a:xfrm>
            <a:off x="4157647" y="5485188"/>
            <a:ext cx="359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S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ynchronous communication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7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7C2F7C5-9125-4225-A1DE-C3B11F326E62}"/>
              </a:ext>
            </a:extLst>
          </p:cNvPr>
          <p:cNvSpPr/>
          <p:nvPr/>
        </p:nvSpPr>
        <p:spPr>
          <a:xfrm>
            <a:off x="1313383" y="2413775"/>
            <a:ext cx="1959451" cy="2253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Transmitter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09948-2ED3-42C4-9ED0-C76D2718D29C}"/>
              </a:ext>
            </a:extLst>
          </p:cNvPr>
          <p:cNvSpPr/>
          <p:nvPr/>
        </p:nvSpPr>
        <p:spPr>
          <a:xfrm>
            <a:off x="8919166" y="2423161"/>
            <a:ext cx="1959451" cy="2253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8FA515-7D08-4C47-A4F8-6AF0B4DFD779}"/>
              </a:ext>
            </a:extLst>
          </p:cNvPr>
          <p:cNvCxnSpPr>
            <a:cxnSpLocks/>
          </p:cNvCxnSpPr>
          <p:nvPr/>
        </p:nvCxnSpPr>
        <p:spPr>
          <a:xfrm>
            <a:off x="3272834" y="4493231"/>
            <a:ext cx="5646332" cy="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CE4A9568-2654-4449-96EA-0E97CF136649}"/>
              </a:ext>
            </a:extLst>
          </p:cNvPr>
          <p:cNvCxnSpPr/>
          <p:nvPr/>
        </p:nvCxnSpPr>
        <p:spPr>
          <a:xfrm>
            <a:off x="3558540" y="3246120"/>
            <a:ext cx="85344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754BDF-5CCB-4F84-8DAF-78CB2845F883}"/>
              </a:ext>
            </a:extLst>
          </p:cNvPr>
          <p:cNvSpPr txBox="1"/>
          <p:nvPr/>
        </p:nvSpPr>
        <p:spPr>
          <a:xfrm>
            <a:off x="3272834" y="3052273"/>
            <a:ext cx="285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C5136D-D68D-415E-ACAA-6DF26AB72734}"/>
              </a:ext>
            </a:extLst>
          </p:cNvPr>
          <p:cNvSpPr txBox="1"/>
          <p:nvPr/>
        </p:nvSpPr>
        <p:spPr>
          <a:xfrm>
            <a:off x="3272834" y="3690771"/>
            <a:ext cx="285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AE17E621-DE20-48FF-8782-5595D0F4EFB6}"/>
              </a:ext>
            </a:extLst>
          </p:cNvPr>
          <p:cNvCxnSpPr>
            <a:cxnSpLocks/>
          </p:cNvCxnSpPr>
          <p:nvPr/>
        </p:nvCxnSpPr>
        <p:spPr>
          <a:xfrm>
            <a:off x="4411980" y="3246120"/>
            <a:ext cx="0" cy="7203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A53F9E5-1FC5-4D76-8199-E6DA89144979}"/>
              </a:ext>
            </a:extLst>
          </p:cNvPr>
          <p:cNvSpPr txBox="1"/>
          <p:nvPr/>
        </p:nvSpPr>
        <p:spPr>
          <a:xfrm>
            <a:off x="5140757" y="2483640"/>
            <a:ext cx="1854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“O” - 01001111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550981A6-678C-4909-BF63-C24C34D766EA}"/>
              </a:ext>
            </a:extLst>
          </p:cNvPr>
          <p:cNvCxnSpPr/>
          <p:nvPr/>
        </p:nvCxnSpPr>
        <p:spPr>
          <a:xfrm flipH="1">
            <a:off x="5737860" y="2852972"/>
            <a:ext cx="929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5F17A89-38CB-44F1-AE8C-6169003DE6B0}"/>
              </a:ext>
            </a:extLst>
          </p:cNvPr>
          <p:cNvCxnSpPr/>
          <p:nvPr/>
        </p:nvCxnSpPr>
        <p:spPr>
          <a:xfrm>
            <a:off x="4411980" y="3966421"/>
            <a:ext cx="28194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55F3DAA-3B79-4A91-9AF3-14F733EA5EB1}"/>
              </a:ext>
            </a:extLst>
          </p:cNvPr>
          <p:cNvCxnSpPr/>
          <p:nvPr/>
        </p:nvCxnSpPr>
        <p:spPr>
          <a:xfrm flipV="1">
            <a:off x="4693920" y="3246120"/>
            <a:ext cx="0" cy="7203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690BDF3-BD4A-41DD-B761-D08600DEFD76}"/>
              </a:ext>
            </a:extLst>
          </p:cNvPr>
          <p:cNvCxnSpPr>
            <a:cxnSpLocks/>
          </p:cNvCxnSpPr>
          <p:nvPr/>
        </p:nvCxnSpPr>
        <p:spPr>
          <a:xfrm>
            <a:off x="4693920" y="3966421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2F7BFFE9-43E3-49B0-AC69-D3E88AEECEB9}"/>
              </a:ext>
            </a:extLst>
          </p:cNvPr>
          <p:cNvCxnSpPr>
            <a:cxnSpLocks/>
          </p:cNvCxnSpPr>
          <p:nvPr/>
        </p:nvCxnSpPr>
        <p:spPr>
          <a:xfrm flipV="1">
            <a:off x="4975860" y="3246120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385A6E4-12E4-4D82-9465-6CE13DE71954}"/>
              </a:ext>
            </a:extLst>
          </p:cNvPr>
          <p:cNvCxnSpPr>
            <a:cxnSpLocks/>
          </p:cNvCxnSpPr>
          <p:nvPr/>
        </p:nvCxnSpPr>
        <p:spPr>
          <a:xfrm>
            <a:off x="4975860" y="3966421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D24229E-1770-4E2E-9B23-11A729845730}"/>
              </a:ext>
            </a:extLst>
          </p:cNvPr>
          <p:cNvCxnSpPr>
            <a:cxnSpLocks/>
          </p:cNvCxnSpPr>
          <p:nvPr/>
        </p:nvCxnSpPr>
        <p:spPr>
          <a:xfrm>
            <a:off x="5257800" y="3966421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40D3E1-9C87-4696-A2AA-042584532636}"/>
              </a:ext>
            </a:extLst>
          </p:cNvPr>
          <p:cNvCxnSpPr>
            <a:cxnSpLocks/>
          </p:cNvCxnSpPr>
          <p:nvPr/>
        </p:nvCxnSpPr>
        <p:spPr>
          <a:xfrm flipV="1">
            <a:off x="5257800" y="3246120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B9196C4-D93D-40D3-A643-D4B1E5E82359}"/>
              </a:ext>
            </a:extLst>
          </p:cNvPr>
          <p:cNvCxnSpPr>
            <a:cxnSpLocks/>
          </p:cNvCxnSpPr>
          <p:nvPr/>
        </p:nvCxnSpPr>
        <p:spPr>
          <a:xfrm flipV="1">
            <a:off x="5539740" y="3246120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572EF8B-B303-43CC-B727-9609F8D18FF1}"/>
              </a:ext>
            </a:extLst>
          </p:cNvPr>
          <p:cNvCxnSpPr>
            <a:cxnSpLocks/>
          </p:cNvCxnSpPr>
          <p:nvPr/>
        </p:nvCxnSpPr>
        <p:spPr>
          <a:xfrm>
            <a:off x="5539740" y="3966421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8FC44-46FB-40AE-8472-146F9FA3C636}"/>
              </a:ext>
            </a:extLst>
          </p:cNvPr>
          <p:cNvCxnSpPr>
            <a:cxnSpLocks/>
          </p:cNvCxnSpPr>
          <p:nvPr/>
        </p:nvCxnSpPr>
        <p:spPr>
          <a:xfrm flipV="1">
            <a:off x="5829300" y="3246120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9E6A126D-8560-421A-BD8C-6A89815D52DB}"/>
              </a:ext>
            </a:extLst>
          </p:cNvPr>
          <p:cNvCxnSpPr>
            <a:cxnSpLocks/>
          </p:cNvCxnSpPr>
          <p:nvPr/>
        </p:nvCxnSpPr>
        <p:spPr>
          <a:xfrm>
            <a:off x="4686300" y="3246120"/>
            <a:ext cx="14097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636D51C-37F2-48BB-AD24-9AE9DC5BA98D}"/>
              </a:ext>
            </a:extLst>
          </p:cNvPr>
          <p:cNvCxnSpPr>
            <a:cxnSpLocks/>
          </p:cNvCxnSpPr>
          <p:nvPr/>
        </p:nvCxnSpPr>
        <p:spPr>
          <a:xfrm>
            <a:off x="5821680" y="3966632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538382D-71EA-4D33-90D0-1A99AFFC024A}"/>
              </a:ext>
            </a:extLst>
          </p:cNvPr>
          <p:cNvCxnSpPr/>
          <p:nvPr/>
        </p:nvCxnSpPr>
        <p:spPr>
          <a:xfrm flipV="1">
            <a:off x="6096000" y="3246120"/>
            <a:ext cx="0" cy="7203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F097593-C00A-4E75-9A3F-89140F4FDDD8}"/>
              </a:ext>
            </a:extLst>
          </p:cNvPr>
          <p:cNvCxnSpPr/>
          <p:nvPr/>
        </p:nvCxnSpPr>
        <p:spPr>
          <a:xfrm>
            <a:off x="6083300" y="3965362"/>
            <a:ext cx="2819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CC0059D-4B3B-454C-A312-5C117E0118AA}"/>
              </a:ext>
            </a:extLst>
          </p:cNvPr>
          <p:cNvCxnSpPr/>
          <p:nvPr/>
        </p:nvCxnSpPr>
        <p:spPr>
          <a:xfrm>
            <a:off x="6365240" y="3965362"/>
            <a:ext cx="2819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AF344C5-BC69-4506-84FB-A73847EE682A}"/>
              </a:ext>
            </a:extLst>
          </p:cNvPr>
          <p:cNvCxnSpPr>
            <a:cxnSpLocks/>
          </p:cNvCxnSpPr>
          <p:nvPr/>
        </p:nvCxnSpPr>
        <p:spPr>
          <a:xfrm flipV="1">
            <a:off x="6365240" y="3252846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C441E93-991C-46CD-A816-720D64CA8C78}"/>
              </a:ext>
            </a:extLst>
          </p:cNvPr>
          <p:cNvCxnSpPr/>
          <p:nvPr/>
        </p:nvCxnSpPr>
        <p:spPr>
          <a:xfrm flipV="1">
            <a:off x="6647180" y="3252846"/>
            <a:ext cx="0" cy="7203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A85D528-1209-40E0-A261-1F1E8BDB2BFF}"/>
              </a:ext>
            </a:extLst>
          </p:cNvPr>
          <p:cNvCxnSpPr/>
          <p:nvPr/>
        </p:nvCxnSpPr>
        <p:spPr>
          <a:xfrm>
            <a:off x="6657340" y="3261947"/>
            <a:ext cx="2819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724EAE1-6B44-4506-87D5-31E66BFA6E1A}"/>
              </a:ext>
            </a:extLst>
          </p:cNvPr>
          <p:cNvCxnSpPr>
            <a:cxnSpLocks/>
          </p:cNvCxnSpPr>
          <p:nvPr/>
        </p:nvCxnSpPr>
        <p:spPr>
          <a:xfrm>
            <a:off x="6647180" y="3965362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1B71337-6A3B-4ADE-8C73-C8C2DBCED9E1}"/>
              </a:ext>
            </a:extLst>
          </p:cNvPr>
          <p:cNvCxnSpPr>
            <a:cxnSpLocks/>
          </p:cNvCxnSpPr>
          <p:nvPr/>
        </p:nvCxnSpPr>
        <p:spPr>
          <a:xfrm flipV="1">
            <a:off x="6939280" y="3262203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0F70B7-AE6A-47DA-9920-09ACCEFD5BA9}"/>
              </a:ext>
            </a:extLst>
          </p:cNvPr>
          <p:cNvCxnSpPr/>
          <p:nvPr/>
        </p:nvCxnSpPr>
        <p:spPr>
          <a:xfrm flipV="1">
            <a:off x="6939280" y="3262204"/>
            <a:ext cx="0" cy="7203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2331274-3C64-4609-955A-49CF7444081F}"/>
              </a:ext>
            </a:extLst>
          </p:cNvPr>
          <p:cNvCxnSpPr/>
          <p:nvPr/>
        </p:nvCxnSpPr>
        <p:spPr>
          <a:xfrm>
            <a:off x="6929120" y="3982505"/>
            <a:ext cx="2819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5B5FBB0-BD48-42E7-9D2C-C1B9EFD21C6E}"/>
              </a:ext>
            </a:extLst>
          </p:cNvPr>
          <p:cNvCxnSpPr/>
          <p:nvPr/>
        </p:nvCxnSpPr>
        <p:spPr>
          <a:xfrm flipV="1">
            <a:off x="7211060" y="3262204"/>
            <a:ext cx="0" cy="7203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9E94B25-6EDB-46C0-92B9-4FDD9ED8D3E0}"/>
              </a:ext>
            </a:extLst>
          </p:cNvPr>
          <p:cNvCxnSpPr>
            <a:cxnSpLocks/>
          </p:cNvCxnSpPr>
          <p:nvPr/>
        </p:nvCxnSpPr>
        <p:spPr>
          <a:xfrm>
            <a:off x="7211060" y="3261947"/>
            <a:ext cx="1409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5BE930C-E6D3-4EEE-A399-85A5DB8B1F67}"/>
              </a:ext>
            </a:extLst>
          </p:cNvPr>
          <p:cNvSpPr txBox="1"/>
          <p:nvPr/>
        </p:nvSpPr>
        <p:spPr>
          <a:xfrm>
            <a:off x="3394710" y="4123487"/>
            <a:ext cx="1722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START SIGNAL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2026B9-07D2-4C11-A56E-09CEEDDE6302}"/>
              </a:ext>
            </a:extLst>
          </p:cNvPr>
          <p:cNvSpPr txBox="1"/>
          <p:nvPr/>
        </p:nvSpPr>
        <p:spPr>
          <a:xfrm>
            <a:off x="7315486" y="4122778"/>
            <a:ext cx="1467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STOP SIGNAL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AC28DA0-0C9A-4825-B5B9-DF5F396915B0}"/>
              </a:ext>
            </a:extLst>
          </p:cNvPr>
          <p:cNvSpPr txBox="1"/>
          <p:nvPr/>
        </p:nvSpPr>
        <p:spPr>
          <a:xfrm>
            <a:off x="5506925" y="4122779"/>
            <a:ext cx="1172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DATA SIGNAL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A6B9B5-0883-4DAB-AE2C-2EA8FF151796}"/>
              </a:ext>
            </a:extLst>
          </p:cNvPr>
          <p:cNvCxnSpPr>
            <a:cxnSpLocks/>
          </p:cNvCxnSpPr>
          <p:nvPr/>
        </p:nvCxnSpPr>
        <p:spPr>
          <a:xfrm>
            <a:off x="7211060" y="3982505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0F5F06-6625-484A-A2E4-11F07930CC90}"/>
              </a:ext>
            </a:extLst>
          </p:cNvPr>
          <p:cNvCxnSpPr>
            <a:cxnSpLocks/>
          </p:cNvCxnSpPr>
          <p:nvPr/>
        </p:nvCxnSpPr>
        <p:spPr>
          <a:xfrm flipV="1">
            <a:off x="7503160" y="3236939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CE8D87D-F45F-4A5B-A135-A5D2B8184F30}"/>
              </a:ext>
            </a:extLst>
          </p:cNvPr>
          <p:cNvCxnSpPr>
            <a:cxnSpLocks/>
          </p:cNvCxnSpPr>
          <p:nvPr/>
        </p:nvCxnSpPr>
        <p:spPr>
          <a:xfrm>
            <a:off x="7503160" y="3982505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9809CD9-BB33-4424-8B8B-4B1757C0519C}"/>
              </a:ext>
            </a:extLst>
          </p:cNvPr>
          <p:cNvCxnSpPr>
            <a:cxnSpLocks/>
          </p:cNvCxnSpPr>
          <p:nvPr/>
        </p:nvCxnSpPr>
        <p:spPr>
          <a:xfrm flipV="1">
            <a:off x="7785100" y="3245060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C0D938C-9AA2-4F2C-BDD3-CFA5F5FEC816}"/>
              </a:ext>
            </a:extLst>
          </p:cNvPr>
          <p:cNvCxnSpPr>
            <a:cxnSpLocks/>
          </p:cNvCxnSpPr>
          <p:nvPr/>
        </p:nvCxnSpPr>
        <p:spPr>
          <a:xfrm>
            <a:off x="7785100" y="3982505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1775DEC-F127-4B4F-AB13-00BA9EF6D493}"/>
              </a:ext>
            </a:extLst>
          </p:cNvPr>
          <p:cNvCxnSpPr>
            <a:cxnSpLocks/>
          </p:cNvCxnSpPr>
          <p:nvPr/>
        </p:nvCxnSpPr>
        <p:spPr>
          <a:xfrm flipV="1">
            <a:off x="8057448" y="3245060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618EBD7-1277-4BE3-81CD-C960FC0183E9}"/>
              </a:ext>
            </a:extLst>
          </p:cNvPr>
          <p:cNvCxnSpPr>
            <a:cxnSpLocks/>
          </p:cNvCxnSpPr>
          <p:nvPr/>
        </p:nvCxnSpPr>
        <p:spPr>
          <a:xfrm>
            <a:off x="8072778" y="3982505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4908810-2F03-41DA-9041-7B8991C3C643}"/>
              </a:ext>
            </a:extLst>
          </p:cNvPr>
          <p:cNvCxnSpPr>
            <a:cxnSpLocks/>
          </p:cNvCxnSpPr>
          <p:nvPr/>
        </p:nvCxnSpPr>
        <p:spPr>
          <a:xfrm flipV="1">
            <a:off x="8364878" y="3236939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4C95AA-AD74-4BF5-AAF8-AE5335417802}"/>
              </a:ext>
            </a:extLst>
          </p:cNvPr>
          <p:cNvCxnSpPr>
            <a:cxnSpLocks/>
          </p:cNvCxnSpPr>
          <p:nvPr/>
        </p:nvCxnSpPr>
        <p:spPr>
          <a:xfrm>
            <a:off x="8364878" y="3982505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40341CB-DE6D-4E91-81C7-EA648F4DD94E}"/>
              </a:ext>
            </a:extLst>
          </p:cNvPr>
          <p:cNvCxnSpPr>
            <a:cxnSpLocks/>
          </p:cNvCxnSpPr>
          <p:nvPr/>
        </p:nvCxnSpPr>
        <p:spPr>
          <a:xfrm flipV="1">
            <a:off x="8646818" y="3245060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316ED72-02BB-4558-A242-C855B723A6DE}"/>
              </a:ext>
            </a:extLst>
          </p:cNvPr>
          <p:cNvCxnSpPr>
            <a:cxnSpLocks/>
          </p:cNvCxnSpPr>
          <p:nvPr/>
        </p:nvCxnSpPr>
        <p:spPr>
          <a:xfrm flipV="1">
            <a:off x="3591737" y="3245060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B1485A5-F8D6-4CD3-B3D3-04A5B0231D78}"/>
              </a:ext>
            </a:extLst>
          </p:cNvPr>
          <p:cNvCxnSpPr>
            <a:cxnSpLocks/>
          </p:cNvCxnSpPr>
          <p:nvPr/>
        </p:nvCxnSpPr>
        <p:spPr>
          <a:xfrm>
            <a:off x="3591737" y="3982505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684A53-026D-495F-A728-272061A098DE}"/>
              </a:ext>
            </a:extLst>
          </p:cNvPr>
          <p:cNvCxnSpPr>
            <a:cxnSpLocks/>
          </p:cNvCxnSpPr>
          <p:nvPr/>
        </p:nvCxnSpPr>
        <p:spPr>
          <a:xfrm flipV="1">
            <a:off x="3864085" y="3245060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E35056F-B4E4-4921-A803-A5A7BF0C7B26}"/>
              </a:ext>
            </a:extLst>
          </p:cNvPr>
          <p:cNvCxnSpPr>
            <a:cxnSpLocks/>
          </p:cNvCxnSpPr>
          <p:nvPr/>
        </p:nvCxnSpPr>
        <p:spPr>
          <a:xfrm>
            <a:off x="3879415" y="3982505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B16251D-97B1-451D-AC8C-DB0DE9E63422}"/>
              </a:ext>
            </a:extLst>
          </p:cNvPr>
          <p:cNvCxnSpPr>
            <a:cxnSpLocks/>
          </p:cNvCxnSpPr>
          <p:nvPr/>
        </p:nvCxnSpPr>
        <p:spPr>
          <a:xfrm flipV="1">
            <a:off x="4171515" y="3236939"/>
            <a:ext cx="0" cy="7203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B81072C-E49C-4463-8A44-BCF7D7DF8023}"/>
              </a:ext>
            </a:extLst>
          </p:cNvPr>
          <p:cNvCxnSpPr>
            <a:cxnSpLocks/>
          </p:cNvCxnSpPr>
          <p:nvPr/>
        </p:nvCxnSpPr>
        <p:spPr>
          <a:xfrm>
            <a:off x="4171515" y="3982505"/>
            <a:ext cx="2819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C4A169F-A427-4E3E-990A-CF5A620CE92A}"/>
              </a:ext>
            </a:extLst>
          </p:cNvPr>
          <p:cNvSpPr txBox="1"/>
          <p:nvPr/>
        </p:nvSpPr>
        <p:spPr>
          <a:xfrm>
            <a:off x="2501902" y="5098565"/>
            <a:ext cx="7444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  <a:latin typeface="Helvetica Neue"/>
              </a:rPr>
              <a:t>Universal Asynchronous Receiver/Transmitter sending </a:t>
            </a:r>
            <a:r>
              <a:rPr lang="en-US" sz="1400" b="1" dirty="0">
                <a:latin typeface="arial" panose="020B0604020202020204" pitchFamily="34" charset="0"/>
              </a:rPr>
              <a:t>the ASCII Character “O”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346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</dc:creator>
  <cp:lastModifiedBy>Eduardo</cp:lastModifiedBy>
  <cp:revision>6</cp:revision>
  <dcterms:created xsi:type="dcterms:W3CDTF">2020-11-20T19:57:49Z</dcterms:created>
  <dcterms:modified xsi:type="dcterms:W3CDTF">2020-11-20T22:12:13Z</dcterms:modified>
</cp:coreProperties>
</file>