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57" r:id="rId8"/>
    <p:sldId id="258" r:id="rId9"/>
    <p:sldId id="259" r:id="rId10"/>
    <p:sldId id="261" r:id="rId11"/>
    <p:sldId id="262" r:id="rId12"/>
    <p:sldId id="263" r:id="rId13"/>
    <p:sldId id="271" r:id="rId14"/>
    <p:sldId id="272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CBB0-C4B1-4AD7-A854-1DCB141DE17A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E45B-FA6F-4E93-8423-6FD31A3FE0B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94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CBB0-C4B1-4AD7-A854-1DCB141DE17A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E45B-FA6F-4E93-8423-6FD31A3FE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281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CBB0-C4B1-4AD7-A854-1DCB141DE17A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E45B-FA6F-4E93-8423-6FD31A3FE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44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CBB0-C4B1-4AD7-A854-1DCB141DE17A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E45B-FA6F-4E93-8423-6FD31A3FE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029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CBB0-C4B1-4AD7-A854-1DCB141DE17A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E45B-FA6F-4E93-8423-6FD31A3FE0B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83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CBB0-C4B1-4AD7-A854-1DCB141DE17A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E45B-FA6F-4E93-8423-6FD31A3FE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04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CBB0-C4B1-4AD7-A854-1DCB141DE17A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E45B-FA6F-4E93-8423-6FD31A3FE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79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CBB0-C4B1-4AD7-A854-1DCB141DE17A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E45B-FA6F-4E93-8423-6FD31A3FE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06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CBB0-C4B1-4AD7-A854-1DCB141DE17A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E45B-FA6F-4E93-8423-6FD31A3FE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96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9F2CBB0-C4B1-4AD7-A854-1DCB141DE17A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1DE45B-FA6F-4E93-8423-6FD31A3FE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695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CBB0-C4B1-4AD7-A854-1DCB141DE17A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E45B-FA6F-4E93-8423-6FD31A3FE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94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F2CBB0-C4B1-4AD7-A854-1DCB141DE17A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B1DE45B-FA6F-4E93-8423-6FD31A3FE0B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69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2205" y="210883"/>
            <a:ext cx="208692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3600" kern="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实验目标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45728" y="1022277"/>
            <a:ext cx="64267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Visual Studio 2010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上配置并使用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OpenMP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对下列算法利用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OpenMP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并行化实现：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kern="1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Martrix-Vecter</a:t>
            </a:r>
            <a:r>
              <a:rPr lang="en-US" altLang="zh-CN" sz="2400" kern="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2400" kern="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乘法</a:t>
            </a:r>
            <a:endParaRPr lang="en-US" altLang="zh-CN" sz="2400" kern="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kern="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梯形积分法</a:t>
            </a:r>
            <a:endParaRPr lang="en-US" altLang="zh-CN" sz="2400" kern="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kern="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PSRS</a:t>
            </a:r>
            <a:r>
              <a:rPr lang="zh-CN" altLang="en-US" sz="2400" kern="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en-US" altLang="zh-CN" sz="2400" kern="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kern="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400" kern="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详细串行代码见压缩包）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2400" dirty="0" smtClean="0"/>
          </a:p>
          <a:p>
            <a:r>
              <a:rPr lang="en-US" altLang="zh-CN" sz="2400" dirty="0" smtClean="0"/>
              <a:t>	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5198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5257" y="1081241"/>
            <a:ext cx="2217274" cy="481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kern="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梯形积分法</a:t>
            </a:r>
            <a:endParaRPr lang="en-US" altLang="zh-CN" sz="2000" kern="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425" y="1975722"/>
            <a:ext cx="6851375" cy="424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4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5257" y="1081241"/>
            <a:ext cx="2217274" cy="481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kern="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梯形积分法</a:t>
            </a:r>
            <a:endParaRPr lang="en-US" altLang="zh-CN" sz="2000" kern="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943" y="2281859"/>
            <a:ext cx="82772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87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0720" y="1020281"/>
            <a:ext cx="2217274" cy="481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kern="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梯形积分法</a:t>
            </a:r>
            <a:endParaRPr lang="en-US" altLang="zh-CN" sz="2000" kern="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290" y="2007705"/>
            <a:ext cx="6329153" cy="390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4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0359" y="1846263"/>
            <a:ext cx="7867753" cy="43051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90720" y="1020281"/>
            <a:ext cx="1960793" cy="481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kern="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PSRS</a:t>
            </a:r>
            <a:r>
              <a:rPr lang="zh-CN" altLang="en-US" sz="2000" kern="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en-US" altLang="zh-CN" sz="2000" kern="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38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8210" y="1846263"/>
            <a:ext cx="7575717" cy="447141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90720" y="1020281"/>
            <a:ext cx="1960793" cy="481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kern="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PSRS</a:t>
            </a:r>
            <a:r>
              <a:rPr lang="zh-CN" altLang="en-US" sz="2000" kern="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en-US" altLang="zh-CN" sz="2000" kern="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868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谢谢观看！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19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069879"/>
            <a:ext cx="10058400" cy="4023360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zh-CN" dirty="0" smtClean="0"/>
              <a:t>打开</a:t>
            </a:r>
            <a:r>
              <a:rPr lang="en-US" altLang="zh-CN" dirty="0" err="1"/>
              <a:t>VisualStudio</a:t>
            </a:r>
            <a:r>
              <a:rPr lang="en-US" altLang="zh-CN" dirty="0"/>
              <a:t> 2010 </a:t>
            </a:r>
            <a:r>
              <a:rPr lang="zh-CN" altLang="zh-CN" dirty="0"/>
              <a:t>菜单栏</a:t>
            </a:r>
            <a:r>
              <a:rPr lang="en-US" altLang="zh-CN" dirty="0"/>
              <a:t>-&gt;file-&gt;new-&gt;project</a:t>
            </a:r>
            <a:r>
              <a:rPr lang="zh-CN" altLang="zh-CN" dirty="0"/>
              <a:t>：新建</a:t>
            </a:r>
            <a:r>
              <a:rPr lang="en-US" altLang="zh-CN" dirty="0"/>
              <a:t>Visual C++</a:t>
            </a:r>
            <a:r>
              <a:rPr lang="zh-CN" altLang="zh-CN" dirty="0"/>
              <a:t>工程</a:t>
            </a:r>
            <a:r>
              <a:rPr lang="en-US" altLang="zh-CN" dirty="0"/>
              <a:t> :Win32 Console Application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97280" y="407507"/>
            <a:ext cx="934904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Visual Studio 2010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上配置并使用</a:t>
            </a: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OpenMP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2772" y="1787236"/>
            <a:ext cx="8123555" cy="4476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3104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97280" y="407507"/>
            <a:ext cx="934904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Visual Studio 2010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上配置并使用</a:t>
            </a: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OpenMP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97280" y="961505"/>
            <a:ext cx="9349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zh-CN" dirty="0" smtClean="0"/>
              <a:t>打开</a:t>
            </a:r>
            <a:r>
              <a:rPr lang="zh-CN" altLang="zh-CN" dirty="0"/>
              <a:t>菜单栏</a:t>
            </a:r>
            <a:r>
              <a:rPr lang="en-US" altLang="zh-CN" dirty="0"/>
              <a:t>-&gt;Project-&gt;Properties-&gt;Configuration Properties-&gt;C/C++-&gt;Language-&gt;Open </a:t>
            </a:r>
            <a:r>
              <a:rPr lang="en-US" altLang="zh-CN" dirty="0" err="1"/>
              <a:t>Mp</a:t>
            </a:r>
            <a:r>
              <a:rPr lang="en-US" altLang="zh-CN" dirty="0"/>
              <a:t> Support</a:t>
            </a:r>
            <a:r>
              <a:rPr lang="zh-CN" altLang="zh-CN" dirty="0"/>
              <a:t>：选择</a:t>
            </a:r>
            <a:r>
              <a:rPr lang="en-US" altLang="zh-CN" dirty="0"/>
              <a:t>Yes (/</a:t>
            </a:r>
            <a:r>
              <a:rPr lang="en-US" altLang="zh-CN" dirty="0" err="1"/>
              <a:t>openmp</a:t>
            </a:r>
            <a:r>
              <a:rPr lang="en-US" altLang="zh-CN" dirty="0"/>
              <a:t>)</a:t>
            </a:r>
            <a:r>
              <a:rPr lang="zh-CN" altLang="zh-CN" dirty="0"/>
              <a:t>。这一步是为了支持</a:t>
            </a:r>
            <a:r>
              <a:rPr lang="en-US" altLang="zh-CN" dirty="0" err="1"/>
              <a:t>openmp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  <p:pic>
        <p:nvPicPr>
          <p:cNvPr id="6" name="内容占位符 5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87236" y="1676401"/>
            <a:ext cx="8756073" cy="4627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接连接符 7"/>
          <p:cNvCxnSpPr/>
          <p:nvPr/>
        </p:nvCxnSpPr>
        <p:spPr>
          <a:xfrm>
            <a:off x="7218218" y="3089564"/>
            <a:ext cx="11776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24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97280" y="407507"/>
            <a:ext cx="934904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Visual Studio 2010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上配置并使用</a:t>
            </a: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OpenMP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97280" y="961505"/>
            <a:ext cx="9349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smtClean="0"/>
              <a:t>3.</a:t>
            </a:r>
            <a:r>
              <a:rPr lang="zh-CN" altLang="zh-CN" dirty="0" smtClean="0"/>
              <a:t>打开</a:t>
            </a:r>
            <a:r>
              <a:rPr lang="zh-CN" altLang="zh-CN" dirty="0"/>
              <a:t>菜单栏</a:t>
            </a:r>
            <a:r>
              <a:rPr lang="en-US" altLang="zh-CN" dirty="0"/>
              <a:t>-&gt;Project-&gt;Properties-&gt;Configuration Properties-&gt;C/C++-&gt;Code Generation</a:t>
            </a:r>
            <a:r>
              <a:rPr lang="zh-CN" altLang="zh-CN" dirty="0"/>
              <a:t>—</a:t>
            </a:r>
            <a:r>
              <a:rPr lang="en-US" altLang="zh-CN" dirty="0"/>
              <a:t>Runtime Library</a:t>
            </a:r>
            <a:r>
              <a:rPr lang="zh-CN" altLang="zh-CN" dirty="0"/>
              <a:t>：选择</a:t>
            </a:r>
            <a:r>
              <a:rPr lang="en-US" altLang="zh-CN" dirty="0"/>
              <a:t>Multi-threaded(/</a:t>
            </a:r>
            <a:r>
              <a:rPr lang="en-US" altLang="zh-CN" dirty="0" err="1"/>
              <a:t>Mtd</a:t>
            </a:r>
            <a:r>
              <a:rPr lang="en-US" altLang="zh-CN" dirty="0"/>
              <a:t>)</a:t>
            </a:r>
            <a:r>
              <a:rPr lang="zh-CN" altLang="zh-CN" dirty="0"/>
              <a:t>。这一步是为了支持多线程。</a:t>
            </a:r>
          </a:p>
          <a:p>
            <a:endParaRPr lang="zh-CN" altLang="en-US" dirty="0"/>
          </a:p>
        </p:txBody>
      </p:sp>
      <p:pic>
        <p:nvPicPr>
          <p:cNvPr id="6" name="内容占位符 5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620982"/>
            <a:ext cx="7841673" cy="465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接连接符 7"/>
          <p:cNvCxnSpPr/>
          <p:nvPr/>
        </p:nvCxnSpPr>
        <p:spPr>
          <a:xfrm>
            <a:off x="7038109" y="3198708"/>
            <a:ext cx="2757055" cy="848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21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97280" y="407507"/>
            <a:ext cx="934904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Visual Studio 2010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上配置并使用</a:t>
            </a: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OpenMP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97280" y="961505"/>
            <a:ext cx="9349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smtClean="0"/>
              <a:t>4.</a:t>
            </a:r>
            <a:r>
              <a:rPr lang="zh-CN" altLang="zh-CN" dirty="0"/>
              <a:t>打开菜单栏</a:t>
            </a:r>
            <a:r>
              <a:rPr lang="en-US" altLang="zh-CN" dirty="0"/>
              <a:t>-&gt;Project-&gt;Properties-&gt;Configuration Properties-&gt;Debugging-&gt;Command Arguments: </a:t>
            </a:r>
            <a:r>
              <a:rPr lang="zh-CN" altLang="zh-CN" dirty="0"/>
              <a:t>在空白栏填入</a:t>
            </a:r>
            <a:r>
              <a:rPr lang="en-US" altLang="zh-CN" dirty="0"/>
              <a:t>main</a:t>
            </a:r>
            <a:r>
              <a:rPr lang="zh-CN" altLang="zh-CN" dirty="0"/>
              <a:t>函数的输入参数（</a:t>
            </a:r>
            <a:r>
              <a:rPr lang="en-US" altLang="zh-CN" dirty="0" err="1"/>
              <a:t>argv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zh-CN" dirty="0"/>
              <a:t>的值）。如需多个参数，用空格分隔每个参数</a:t>
            </a:r>
          </a:p>
          <a:p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5164" y="1648691"/>
            <a:ext cx="7910945" cy="465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接连接符 7"/>
          <p:cNvCxnSpPr/>
          <p:nvPr/>
        </p:nvCxnSpPr>
        <p:spPr>
          <a:xfrm flipV="1">
            <a:off x="4475018" y="3048000"/>
            <a:ext cx="4142509" cy="138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97280" y="961505"/>
            <a:ext cx="9349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</a:t>
            </a:r>
            <a:r>
              <a:rPr lang="zh-CN" altLang="zh-CN" dirty="0"/>
              <a:t>将要运行的代码复制到工程下，</a:t>
            </a:r>
            <a:r>
              <a:rPr lang="en-US" altLang="zh-CN" dirty="0"/>
              <a:t>ctrl+F5</a:t>
            </a:r>
            <a:r>
              <a:rPr lang="zh-CN" altLang="zh-CN" dirty="0" smtClean="0"/>
              <a:t>运行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5" name="标题 3"/>
          <p:cNvSpPr>
            <a:spLocks noGrp="1"/>
          </p:cNvSpPr>
          <p:nvPr>
            <p:ph type="title"/>
          </p:nvPr>
        </p:nvSpPr>
        <p:spPr>
          <a:xfrm>
            <a:off x="1097280" y="407507"/>
            <a:ext cx="934904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Visual Studio 2010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上配置并使用</a:t>
            </a: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OpenMP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64903"/>
            <a:ext cx="5129215" cy="438502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377" y="1981909"/>
            <a:ext cx="3767944" cy="288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2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92182" y="903283"/>
            <a:ext cx="5420074" cy="4972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Visual Studio 2010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上配置并使用</a:t>
            </a: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OpenMP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12" y="1861297"/>
            <a:ext cx="5129215" cy="438502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813" y="2455794"/>
            <a:ext cx="3767944" cy="288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7595" y="1094493"/>
            <a:ext cx="31838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kern="1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Martrix-Vecter</a:t>
            </a:r>
            <a:r>
              <a:rPr lang="en-US" altLang="zh-CN" sz="2000" kern="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2000" kern="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乘法</a:t>
            </a:r>
            <a:endParaRPr lang="en-US" altLang="zh-CN" sz="2000" kern="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496" y="1834797"/>
            <a:ext cx="5724110" cy="439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9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5257" y="1081241"/>
            <a:ext cx="2217274" cy="481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kern="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梯形积分法</a:t>
            </a:r>
            <a:endParaRPr lang="en-US" altLang="zh-CN" sz="2000" kern="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714" y="1826729"/>
            <a:ext cx="8149950" cy="442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12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110</TotalTime>
  <Words>257</Words>
  <Application>Microsoft Office PowerPoint</Application>
  <PresentationFormat>宽屏</PresentationFormat>
  <Paragraphs>28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 Unicode MS</vt:lpstr>
      <vt:lpstr>黑体</vt:lpstr>
      <vt:lpstr>宋体</vt:lpstr>
      <vt:lpstr>Calibri</vt:lpstr>
      <vt:lpstr>Calibri Light</vt:lpstr>
      <vt:lpstr>Wingdings</vt:lpstr>
      <vt:lpstr>回顾</vt:lpstr>
      <vt:lpstr>PowerPoint 演示文稿</vt:lpstr>
      <vt:lpstr>在Visual Studio 2010上配置并使用OpenMP</vt:lpstr>
      <vt:lpstr>在Visual Studio 2010上配置并使用OpenMP</vt:lpstr>
      <vt:lpstr>在Visual Studio 2010上配置并使用OpenMP</vt:lpstr>
      <vt:lpstr>在Visual Studio 2010上配置并使用OpenMP</vt:lpstr>
      <vt:lpstr>在Visual Studio 2010上配置并使用OpenMP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Qingmiao Zeng</dc:creator>
  <cp:lastModifiedBy>honey honey</cp:lastModifiedBy>
  <cp:revision>16</cp:revision>
  <dcterms:created xsi:type="dcterms:W3CDTF">2017-04-06T08:05:10Z</dcterms:created>
  <dcterms:modified xsi:type="dcterms:W3CDTF">2018-04-12T14:24:22Z</dcterms:modified>
</cp:coreProperties>
</file>