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5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E0C565-A26B-459A-BDAF-1E4E7D3AAA46}" v="96" dt="2023-12-10T18:11:31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 Ma" userId="b6ae873c-e235-4c5a-b2bf-9885b502413f" providerId="ADAL" clId="{5BE0C565-A26B-459A-BDAF-1E4E7D3AAA46}"/>
    <pc:docChg chg="undo custSel modSld">
      <pc:chgData name="Ke Ma" userId="b6ae873c-e235-4c5a-b2bf-9885b502413f" providerId="ADAL" clId="{5BE0C565-A26B-459A-BDAF-1E4E7D3AAA46}" dt="2023-12-10T18:12:07.568" v="152" actId="478"/>
      <pc:docMkLst>
        <pc:docMk/>
      </pc:docMkLst>
      <pc:sldChg chg="addSp delSp modSp mod setBg">
        <pc:chgData name="Ke Ma" userId="b6ae873c-e235-4c5a-b2bf-9885b502413f" providerId="ADAL" clId="{5BE0C565-A26B-459A-BDAF-1E4E7D3AAA46}" dt="2023-12-10T18:12:07.568" v="152" actId="478"/>
        <pc:sldMkLst>
          <pc:docMk/>
          <pc:sldMk cId="204459614" sldId="256"/>
        </pc:sldMkLst>
        <pc:spChg chg="mod">
          <ac:chgData name="Ke Ma" userId="b6ae873c-e235-4c5a-b2bf-9885b502413f" providerId="ADAL" clId="{5BE0C565-A26B-459A-BDAF-1E4E7D3AAA46}" dt="2023-12-10T17:55:48.617" v="127" actId="207"/>
          <ac:spMkLst>
            <pc:docMk/>
            <pc:sldMk cId="204459614" sldId="256"/>
            <ac:spMk id="2" creationId="{37EBF699-3A3F-DFDB-EBD4-F22BB44969C1}"/>
          </ac:spMkLst>
        </pc:spChg>
        <pc:spChg chg="mod">
          <ac:chgData name="Ke Ma" userId="b6ae873c-e235-4c5a-b2bf-9885b502413f" providerId="ADAL" clId="{5BE0C565-A26B-459A-BDAF-1E4E7D3AAA46}" dt="2023-12-10T17:50:11.265" v="6"/>
          <ac:spMkLst>
            <pc:docMk/>
            <pc:sldMk cId="204459614" sldId="256"/>
            <ac:spMk id="8" creationId="{69670393-F387-4261-BC86-F862F32198CA}"/>
          </ac:spMkLst>
        </pc:spChg>
        <pc:spChg chg="mod">
          <ac:chgData name="Ke Ma" userId="b6ae873c-e235-4c5a-b2bf-9885b502413f" providerId="ADAL" clId="{5BE0C565-A26B-459A-BDAF-1E4E7D3AAA46}" dt="2023-12-10T17:50:11.265" v="6"/>
          <ac:spMkLst>
            <pc:docMk/>
            <pc:sldMk cId="204459614" sldId="256"/>
            <ac:spMk id="10" creationId="{41DB75F4-1D6E-A2EB-EBAA-46EF1F025C98}"/>
          </ac:spMkLst>
        </pc:spChg>
        <pc:spChg chg="mod">
          <ac:chgData name="Ke Ma" userId="b6ae873c-e235-4c5a-b2bf-9885b502413f" providerId="ADAL" clId="{5BE0C565-A26B-459A-BDAF-1E4E7D3AAA46}" dt="2023-12-10T17:52:50.776" v="102" actId="207"/>
          <ac:spMkLst>
            <pc:docMk/>
            <pc:sldMk cId="204459614" sldId="256"/>
            <ac:spMk id="11" creationId="{BED1E15C-F8FC-A0FD-4332-A1F2D2D9C2F3}"/>
          </ac:spMkLst>
        </pc:spChg>
        <pc:spChg chg="mod">
          <ac:chgData name="Ke Ma" userId="b6ae873c-e235-4c5a-b2bf-9885b502413f" providerId="ADAL" clId="{5BE0C565-A26B-459A-BDAF-1E4E7D3AAA46}" dt="2023-12-10T17:50:11.265" v="6"/>
          <ac:spMkLst>
            <pc:docMk/>
            <pc:sldMk cId="204459614" sldId="256"/>
            <ac:spMk id="14" creationId="{332188E9-0F8D-75B7-E2DC-5F263DCAD3CF}"/>
          </ac:spMkLst>
        </pc:spChg>
        <pc:spChg chg="mod">
          <ac:chgData name="Ke Ma" userId="b6ae873c-e235-4c5a-b2bf-9885b502413f" providerId="ADAL" clId="{5BE0C565-A26B-459A-BDAF-1E4E7D3AAA46}" dt="2023-12-10T17:50:11.265" v="6"/>
          <ac:spMkLst>
            <pc:docMk/>
            <pc:sldMk cId="204459614" sldId="256"/>
            <ac:spMk id="15" creationId="{57C089C3-0A66-85DF-2F54-350D83186023}"/>
          </ac:spMkLst>
        </pc:spChg>
        <pc:spChg chg="mod">
          <ac:chgData name="Ke Ma" userId="b6ae873c-e235-4c5a-b2bf-9885b502413f" providerId="ADAL" clId="{5BE0C565-A26B-459A-BDAF-1E4E7D3AAA46}" dt="2023-12-10T17:50:11.265" v="6"/>
          <ac:spMkLst>
            <pc:docMk/>
            <pc:sldMk cId="204459614" sldId="256"/>
            <ac:spMk id="16" creationId="{AA70E3CE-B28C-002F-4ABE-471CEA6795A0}"/>
          </ac:spMkLst>
        </pc:spChg>
        <pc:spChg chg="mod">
          <ac:chgData name="Ke Ma" userId="b6ae873c-e235-4c5a-b2bf-9885b502413f" providerId="ADAL" clId="{5BE0C565-A26B-459A-BDAF-1E4E7D3AAA46}" dt="2023-12-10T17:52:30.536" v="101" actId="207"/>
          <ac:spMkLst>
            <pc:docMk/>
            <pc:sldMk cId="204459614" sldId="256"/>
            <ac:spMk id="25" creationId="{3C886E52-98C4-C8EA-4EBD-8AB757D10460}"/>
          </ac:spMkLst>
        </pc:spChg>
        <pc:spChg chg="mod">
          <ac:chgData name="Ke Ma" userId="b6ae873c-e235-4c5a-b2bf-9885b502413f" providerId="ADAL" clId="{5BE0C565-A26B-459A-BDAF-1E4E7D3AAA46}" dt="2023-12-10T17:52:30.536" v="101" actId="207"/>
          <ac:spMkLst>
            <pc:docMk/>
            <pc:sldMk cId="204459614" sldId="256"/>
            <ac:spMk id="26" creationId="{FDBB90DB-1EA9-4ADE-02BB-50694B5965B9}"/>
          </ac:spMkLst>
        </pc:spChg>
        <pc:spChg chg="mod">
          <ac:chgData name="Ke Ma" userId="b6ae873c-e235-4c5a-b2bf-9885b502413f" providerId="ADAL" clId="{5BE0C565-A26B-459A-BDAF-1E4E7D3AAA46}" dt="2023-12-10T17:52:30.536" v="101" actId="207"/>
          <ac:spMkLst>
            <pc:docMk/>
            <pc:sldMk cId="204459614" sldId="256"/>
            <ac:spMk id="27" creationId="{DED37B6F-AB5D-6F2F-3560-9B90687DC953}"/>
          </ac:spMkLst>
        </pc:spChg>
        <pc:spChg chg="mod">
          <ac:chgData name="Ke Ma" userId="b6ae873c-e235-4c5a-b2bf-9885b502413f" providerId="ADAL" clId="{5BE0C565-A26B-459A-BDAF-1E4E7D3AAA46}" dt="2023-12-10T17:52:30.536" v="101" actId="207"/>
          <ac:spMkLst>
            <pc:docMk/>
            <pc:sldMk cId="204459614" sldId="256"/>
            <ac:spMk id="28" creationId="{4C30C5DE-A47D-D11C-E20F-2066BC136519}"/>
          </ac:spMkLst>
        </pc:spChg>
        <pc:spChg chg="mod">
          <ac:chgData name="Ke Ma" userId="b6ae873c-e235-4c5a-b2bf-9885b502413f" providerId="ADAL" clId="{5BE0C565-A26B-459A-BDAF-1E4E7D3AAA46}" dt="2023-12-10T17:52:30.536" v="101" actId="207"/>
          <ac:spMkLst>
            <pc:docMk/>
            <pc:sldMk cId="204459614" sldId="256"/>
            <ac:spMk id="29" creationId="{631C48A0-F95E-226F-640F-44CDD689FFD2}"/>
          </ac:spMkLst>
        </pc:spChg>
        <pc:spChg chg="mod">
          <ac:chgData name="Ke Ma" userId="b6ae873c-e235-4c5a-b2bf-9885b502413f" providerId="ADAL" clId="{5BE0C565-A26B-459A-BDAF-1E4E7D3AAA46}" dt="2023-12-10T17:52:30.536" v="101" actId="207"/>
          <ac:spMkLst>
            <pc:docMk/>
            <pc:sldMk cId="204459614" sldId="256"/>
            <ac:spMk id="30" creationId="{A66CE869-33C1-0C84-7DCD-C6427D60F430}"/>
          </ac:spMkLst>
        </pc:spChg>
        <pc:spChg chg="mod">
          <ac:chgData name="Ke Ma" userId="b6ae873c-e235-4c5a-b2bf-9885b502413f" providerId="ADAL" clId="{5BE0C565-A26B-459A-BDAF-1E4E7D3AAA46}" dt="2023-12-10T17:52:30.536" v="101" actId="207"/>
          <ac:spMkLst>
            <pc:docMk/>
            <pc:sldMk cId="204459614" sldId="256"/>
            <ac:spMk id="31" creationId="{220A3B11-D64A-E8D8-26EC-69181D467CA0}"/>
          </ac:spMkLst>
        </pc:spChg>
        <pc:spChg chg="mod">
          <ac:chgData name="Ke Ma" userId="b6ae873c-e235-4c5a-b2bf-9885b502413f" providerId="ADAL" clId="{5BE0C565-A26B-459A-BDAF-1E4E7D3AAA46}" dt="2023-12-10T17:55:53.504" v="129" actId="207"/>
          <ac:spMkLst>
            <pc:docMk/>
            <pc:sldMk cId="204459614" sldId="256"/>
            <ac:spMk id="33" creationId="{8E97BCEA-9714-C9B7-5BF6-6ED6F04A4EF6}"/>
          </ac:spMkLst>
        </pc:spChg>
        <pc:spChg chg="mod">
          <ac:chgData name="Ke Ma" userId="b6ae873c-e235-4c5a-b2bf-9885b502413f" providerId="ADAL" clId="{5BE0C565-A26B-459A-BDAF-1E4E7D3AAA46}" dt="2023-12-10T17:50:11.265" v="6"/>
          <ac:spMkLst>
            <pc:docMk/>
            <pc:sldMk cId="204459614" sldId="256"/>
            <ac:spMk id="34" creationId="{27979765-BB57-E8D1-325A-29090364CD5A}"/>
          </ac:spMkLst>
        </pc:spChg>
        <pc:spChg chg="mod">
          <ac:chgData name="Ke Ma" userId="b6ae873c-e235-4c5a-b2bf-9885b502413f" providerId="ADAL" clId="{5BE0C565-A26B-459A-BDAF-1E4E7D3AAA46}" dt="2023-12-10T17:50:11.265" v="6"/>
          <ac:spMkLst>
            <pc:docMk/>
            <pc:sldMk cId="204459614" sldId="256"/>
            <ac:spMk id="36" creationId="{C1CAA982-7260-B5B0-35AF-1BBA3578EDD7}"/>
          </ac:spMkLst>
        </pc:spChg>
        <pc:spChg chg="mod">
          <ac:chgData name="Ke Ma" userId="b6ae873c-e235-4c5a-b2bf-9885b502413f" providerId="ADAL" clId="{5BE0C565-A26B-459A-BDAF-1E4E7D3AAA46}" dt="2023-12-10T17:50:11.265" v="6"/>
          <ac:spMkLst>
            <pc:docMk/>
            <pc:sldMk cId="204459614" sldId="256"/>
            <ac:spMk id="37" creationId="{D3BDCE11-2C10-A7C2-46D9-AFE621CB4C51}"/>
          </ac:spMkLst>
        </pc:spChg>
        <pc:spChg chg="mod">
          <ac:chgData name="Ke Ma" userId="b6ae873c-e235-4c5a-b2bf-9885b502413f" providerId="ADAL" clId="{5BE0C565-A26B-459A-BDAF-1E4E7D3AAA46}" dt="2023-12-10T17:50:11.265" v="6"/>
          <ac:spMkLst>
            <pc:docMk/>
            <pc:sldMk cId="204459614" sldId="256"/>
            <ac:spMk id="38" creationId="{9B85535C-8499-260E-DD98-6952B586D08E}"/>
          </ac:spMkLst>
        </pc:spChg>
        <pc:spChg chg="mod">
          <ac:chgData name="Ke Ma" userId="b6ae873c-e235-4c5a-b2bf-9885b502413f" providerId="ADAL" clId="{5BE0C565-A26B-459A-BDAF-1E4E7D3AAA46}" dt="2023-12-10T17:50:11.265" v="6"/>
          <ac:spMkLst>
            <pc:docMk/>
            <pc:sldMk cId="204459614" sldId="256"/>
            <ac:spMk id="39" creationId="{8DBD7C17-3B6A-C611-0AAB-113BC883FAA0}"/>
          </ac:spMkLst>
        </pc:spChg>
        <pc:spChg chg="mod">
          <ac:chgData name="Ke Ma" userId="b6ae873c-e235-4c5a-b2bf-9885b502413f" providerId="ADAL" clId="{5BE0C565-A26B-459A-BDAF-1E4E7D3AAA46}" dt="2023-12-10T17:53:01.698" v="104"/>
          <ac:spMkLst>
            <pc:docMk/>
            <pc:sldMk cId="204459614" sldId="256"/>
            <ac:spMk id="43" creationId="{B35F1281-2756-15DB-6BF3-B6590D5EB5BB}"/>
          </ac:spMkLst>
        </pc:spChg>
        <pc:spChg chg="mod">
          <ac:chgData name="Ke Ma" userId="b6ae873c-e235-4c5a-b2bf-9885b502413f" providerId="ADAL" clId="{5BE0C565-A26B-459A-BDAF-1E4E7D3AAA46}" dt="2023-12-10T17:53:01.698" v="104"/>
          <ac:spMkLst>
            <pc:docMk/>
            <pc:sldMk cId="204459614" sldId="256"/>
            <ac:spMk id="45" creationId="{A5BC2750-23AC-6F7D-6702-8B66871C2BA9}"/>
          </ac:spMkLst>
        </pc:spChg>
        <pc:spChg chg="mod">
          <ac:chgData name="Ke Ma" userId="b6ae873c-e235-4c5a-b2bf-9885b502413f" providerId="ADAL" clId="{5BE0C565-A26B-459A-BDAF-1E4E7D3AAA46}" dt="2023-12-10T17:53:01.698" v="104"/>
          <ac:spMkLst>
            <pc:docMk/>
            <pc:sldMk cId="204459614" sldId="256"/>
            <ac:spMk id="48" creationId="{73D29228-2E15-A6EC-C427-587F0ECE454D}"/>
          </ac:spMkLst>
        </pc:spChg>
        <pc:spChg chg="mod">
          <ac:chgData name="Ke Ma" userId="b6ae873c-e235-4c5a-b2bf-9885b502413f" providerId="ADAL" clId="{5BE0C565-A26B-459A-BDAF-1E4E7D3AAA46}" dt="2023-12-10T17:53:01.698" v="104"/>
          <ac:spMkLst>
            <pc:docMk/>
            <pc:sldMk cId="204459614" sldId="256"/>
            <ac:spMk id="49" creationId="{79758422-BDF0-2572-5570-538319FFE840}"/>
          </ac:spMkLst>
        </pc:spChg>
        <pc:spChg chg="mod">
          <ac:chgData name="Ke Ma" userId="b6ae873c-e235-4c5a-b2bf-9885b502413f" providerId="ADAL" clId="{5BE0C565-A26B-459A-BDAF-1E4E7D3AAA46}" dt="2023-12-10T17:53:01.698" v="104"/>
          <ac:spMkLst>
            <pc:docMk/>
            <pc:sldMk cId="204459614" sldId="256"/>
            <ac:spMk id="50" creationId="{F92C5484-F5EE-6E61-E730-8875138B888D}"/>
          </ac:spMkLst>
        </pc:spChg>
        <pc:spChg chg="mod">
          <ac:chgData name="Ke Ma" userId="b6ae873c-e235-4c5a-b2bf-9885b502413f" providerId="ADAL" clId="{5BE0C565-A26B-459A-BDAF-1E4E7D3AAA46}" dt="2023-12-10T17:53:01.698" v="104"/>
          <ac:spMkLst>
            <pc:docMk/>
            <pc:sldMk cId="204459614" sldId="256"/>
            <ac:spMk id="51" creationId="{A2C67F8D-EC5C-927F-0C5D-5C40A49F4286}"/>
          </ac:spMkLst>
        </pc:spChg>
        <pc:spChg chg="mod">
          <ac:chgData name="Ke Ma" userId="b6ae873c-e235-4c5a-b2bf-9885b502413f" providerId="ADAL" clId="{5BE0C565-A26B-459A-BDAF-1E4E7D3AAA46}" dt="2023-12-10T17:53:01.698" v="104"/>
          <ac:spMkLst>
            <pc:docMk/>
            <pc:sldMk cId="204459614" sldId="256"/>
            <ac:spMk id="52" creationId="{9A65F0D6-C595-E514-3DD5-46C084DF0805}"/>
          </ac:spMkLst>
        </pc:spChg>
        <pc:spChg chg="mod">
          <ac:chgData name="Ke Ma" userId="b6ae873c-e235-4c5a-b2bf-9885b502413f" providerId="ADAL" clId="{5BE0C565-A26B-459A-BDAF-1E4E7D3AAA46}" dt="2023-12-10T17:53:01.698" v="104"/>
          <ac:spMkLst>
            <pc:docMk/>
            <pc:sldMk cId="204459614" sldId="256"/>
            <ac:spMk id="53" creationId="{4A4F2632-D436-F367-79EC-225AA121FB29}"/>
          </ac:spMkLst>
        </pc:spChg>
        <pc:spChg chg="mod">
          <ac:chgData name="Ke Ma" userId="b6ae873c-e235-4c5a-b2bf-9885b502413f" providerId="ADAL" clId="{5BE0C565-A26B-459A-BDAF-1E4E7D3AAA46}" dt="2023-12-10T17:53:01.698" v="104"/>
          <ac:spMkLst>
            <pc:docMk/>
            <pc:sldMk cId="204459614" sldId="256"/>
            <ac:spMk id="54" creationId="{D09425F3-FDE8-1AA6-5667-A0B38F2CD63A}"/>
          </ac:spMkLst>
        </pc:spChg>
        <pc:spChg chg="mod">
          <ac:chgData name="Ke Ma" userId="b6ae873c-e235-4c5a-b2bf-9885b502413f" providerId="ADAL" clId="{5BE0C565-A26B-459A-BDAF-1E4E7D3AAA46}" dt="2023-12-10T17:53:01.698" v="104"/>
          <ac:spMkLst>
            <pc:docMk/>
            <pc:sldMk cId="204459614" sldId="256"/>
            <ac:spMk id="55" creationId="{11AD8F0A-8205-B4B4-0792-3FE7570D5160}"/>
          </ac:spMkLst>
        </pc:spChg>
        <pc:spChg chg="add mod ord">
          <ac:chgData name="Ke Ma" userId="b6ae873c-e235-4c5a-b2bf-9885b502413f" providerId="ADAL" clId="{5BE0C565-A26B-459A-BDAF-1E4E7D3AAA46}" dt="2023-12-10T17:56:03.736" v="130" actId="164"/>
          <ac:spMkLst>
            <pc:docMk/>
            <pc:sldMk cId="204459614" sldId="256"/>
            <ac:spMk id="57" creationId="{3D4F831A-1917-589B-2A4E-65C1DCC30B1F}"/>
          </ac:spMkLst>
        </pc:spChg>
        <pc:spChg chg="mod">
          <ac:chgData name="Ke Ma" userId="b6ae873c-e235-4c5a-b2bf-9885b502413f" providerId="ADAL" clId="{5BE0C565-A26B-459A-BDAF-1E4E7D3AAA46}" dt="2023-12-10T17:56:14.102" v="134"/>
          <ac:spMkLst>
            <pc:docMk/>
            <pc:sldMk cId="204459614" sldId="256"/>
            <ac:spMk id="60" creationId="{C13FFCA2-4C12-808D-797A-3F862C8C82D9}"/>
          </ac:spMkLst>
        </pc:spChg>
        <pc:spChg chg="mod">
          <ac:chgData name="Ke Ma" userId="b6ae873c-e235-4c5a-b2bf-9885b502413f" providerId="ADAL" clId="{5BE0C565-A26B-459A-BDAF-1E4E7D3AAA46}" dt="2023-12-10T17:56:14.102" v="134"/>
          <ac:spMkLst>
            <pc:docMk/>
            <pc:sldMk cId="204459614" sldId="256"/>
            <ac:spMk id="63" creationId="{7552F02B-1AF7-AA67-C983-50FE6DF66E70}"/>
          </ac:spMkLst>
        </pc:spChg>
        <pc:spChg chg="mod">
          <ac:chgData name="Ke Ma" userId="b6ae873c-e235-4c5a-b2bf-9885b502413f" providerId="ADAL" clId="{5BE0C565-A26B-459A-BDAF-1E4E7D3AAA46}" dt="2023-12-10T17:56:14.102" v="134"/>
          <ac:spMkLst>
            <pc:docMk/>
            <pc:sldMk cId="204459614" sldId="256"/>
            <ac:spMk id="65" creationId="{1419DCB6-4F35-6F5C-9E36-697A2EC8408E}"/>
          </ac:spMkLst>
        </pc:spChg>
        <pc:spChg chg="mod">
          <ac:chgData name="Ke Ma" userId="b6ae873c-e235-4c5a-b2bf-9885b502413f" providerId="ADAL" clId="{5BE0C565-A26B-459A-BDAF-1E4E7D3AAA46}" dt="2023-12-10T17:56:14.102" v="134"/>
          <ac:spMkLst>
            <pc:docMk/>
            <pc:sldMk cId="204459614" sldId="256"/>
            <ac:spMk id="68" creationId="{E432F497-8CE8-CB2D-0C22-97DEF7BE6212}"/>
          </ac:spMkLst>
        </pc:spChg>
        <pc:spChg chg="mod">
          <ac:chgData name="Ke Ma" userId="b6ae873c-e235-4c5a-b2bf-9885b502413f" providerId="ADAL" clId="{5BE0C565-A26B-459A-BDAF-1E4E7D3AAA46}" dt="2023-12-10T17:56:14.102" v="134"/>
          <ac:spMkLst>
            <pc:docMk/>
            <pc:sldMk cId="204459614" sldId="256"/>
            <ac:spMk id="69" creationId="{A7B25A45-F29E-A7B8-E5FD-30522CD3377C}"/>
          </ac:spMkLst>
        </pc:spChg>
        <pc:spChg chg="mod">
          <ac:chgData name="Ke Ma" userId="b6ae873c-e235-4c5a-b2bf-9885b502413f" providerId="ADAL" clId="{5BE0C565-A26B-459A-BDAF-1E4E7D3AAA46}" dt="2023-12-10T17:56:14.102" v="134"/>
          <ac:spMkLst>
            <pc:docMk/>
            <pc:sldMk cId="204459614" sldId="256"/>
            <ac:spMk id="70" creationId="{CA491107-EDA5-5D86-F12F-42E7646C1E15}"/>
          </ac:spMkLst>
        </pc:spChg>
        <pc:spChg chg="mod">
          <ac:chgData name="Ke Ma" userId="b6ae873c-e235-4c5a-b2bf-9885b502413f" providerId="ADAL" clId="{5BE0C565-A26B-459A-BDAF-1E4E7D3AAA46}" dt="2023-12-10T17:56:14.102" v="134"/>
          <ac:spMkLst>
            <pc:docMk/>
            <pc:sldMk cId="204459614" sldId="256"/>
            <ac:spMk id="71" creationId="{E212CC29-5AC3-5962-2A50-860A5A246292}"/>
          </ac:spMkLst>
        </pc:spChg>
        <pc:spChg chg="mod">
          <ac:chgData name="Ke Ma" userId="b6ae873c-e235-4c5a-b2bf-9885b502413f" providerId="ADAL" clId="{5BE0C565-A26B-459A-BDAF-1E4E7D3AAA46}" dt="2023-12-10T17:56:14.102" v="134"/>
          <ac:spMkLst>
            <pc:docMk/>
            <pc:sldMk cId="204459614" sldId="256"/>
            <ac:spMk id="72" creationId="{32E5F0DB-F42B-D705-2A51-79ABEFB4D622}"/>
          </ac:spMkLst>
        </pc:spChg>
        <pc:spChg chg="mod">
          <ac:chgData name="Ke Ma" userId="b6ae873c-e235-4c5a-b2bf-9885b502413f" providerId="ADAL" clId="{5BE0C565-A26B-459A-BDAF-1E4E7D3AAA46}" dt="2023-12-10T17:56:14.102" v="134"/>
          <ac:spMkLst>
            <pc:docMk/>
            <pc:sldMk cId="204459614" sldId="256"/>
            <ac:spMk id="73" creationId="{0D3F97D0-7229-2085-0D79-64A5C468255E}"/>
          </ac:spMkLst>
        </pc:spChg>
        <pc:spChg chg="mod">
          <ac:chgData name="Ke Ma" userId="b6ae873c-e235-4c5a-b2bf-9885b502413f" providerId="ADAL" clId="{5BE0C565-A26B-459A-BDAF-1E4E7D3AAA46}" dt="2023-12-10T17:56:14.102" v="134"/>
          <ac:spMkLst>
            <pc:docMk/>
            <pc:sldMk cId="204459614" sldId="256"/>
            <ac:spMk id="74" creationId="{63D95225-9118-95C7-BE56-C8BC1E677F6F}"/>
          </ac:spMkLst>
        </pc:spChg>
        <pc:spChg chg="mod">
          <ac:chgData name="Ke Ma" userId="b6ae873c-e235-4c5a-b2bf-9885b502413f" providerId="ADAL" clId="{5BE0C565-A26B-459A-BDAF-1E4E7D3AAA46}" dt="2023-12-10T17:56:14.102" v="134"/>
          <ac:spMkLst>
            <pc:docMk/>
            <pc:sldMk cId="204459614" sldId="256"/>
            <ac:spMk id="75" creationId="{10A7B94C-1029-4944-CA0A-23628F3C31BB}"/>
          </ac:spMkLst>
        </pc:spChg>
        <pc:spChg chg="mod">
          <ac:chgData name="Ke Ma" userId="b6ae873c-e235-4c5a-b2bf-9885b502413f" providerId="ADAL" clId="{5BE0C565-A26B-459A-BDAF-1E4E7D3AAA46}" dt="2023-12-10T18:11:22.849" v="143"/>
          <ac:spMkLst>
            <pc:docMk/>
            <pc:sldMk cId="204459614" sldId="256"/>
            <ac:spMk id="77" creationId="{68464A15-A668-4ABA-CBC7-83542B229751}"/>
          </ac:spMkLst>
        </pc:spChg>
        <pc:spChg chg="mod">
          <ac:chgData name="Ke Ma" userId="b6ae873c-e235-4c5a-b2bf-9885b502413f" providerId="ADAL" clId="{5BE0C565-A26B-459A-BDAF-1E4E7D3AAA46}" dt="2023-12-10T18:11:22.849" v="143"/>
          <ac:spMkLst>
            <pc:docMk/>
            <pc:sldMk cId="204459614" sldId="256"/>
            <ac:spMk id="80" creationId="{D1286594-AE56-BDCC-EC1E-7828ADA02131}"/>
          </ac:spMkLst>
        </pc:spChg>
        <pc:spChg chg="mod">
          <ac:chgData name="Ke Ma" userId="b6ae873c-e235-4c5a-b2bf-9885b502413f" providerId="ADAL" clId="{5BE0C565-A26B-459A-BDAF-1E4E7D3AAA46}" dt="2023-12-10T18:11:22.849" v="143"/>
          <ac:spMkLst>
            <pc:docMk/>
            <pc:sldMk cId="204459614" sldId="256"/>
            <ac:spMk id="82" creationId="{5720DE67-FE8B-39B4-450A-58BBCB384886}"/>
          </ac:spMkLst>
        </pc:spChg>
        <pc:spChg chg="mod">
          <ac:chgData name="Ke Ma" userId="b6ae873c-e235-4c5a-b2bf-9885b502413f" providerId="ADAL" clId="{5BE0C565-A26B-459A-BDAF-1E4E7D3AAA46}" dt="2023-12-10T18:11:22.849" v="143"/>
          <ac:spMkLst>
            <pc:docMk/>
            <pc:sldMk cId="204459614" sldId="256"/>
            <ac:spMk id="86" creationId="{B8997D67-8960-1281-18FA-05FD489E6706}"/>
          </ac:spMkLst>
        </pc:spChg>
        <pc:spChg chg="mod">
          <ac:chgData name="Ke Ma" userId="b6ae873c-e235-4c5a-b2bf-9885b502413f" providerId="ADAL" clId="{5BE0C565-A26B-459A-BDAF-1E4E7D3AAA46}" dt="2023-12-10T18:11:22.849" v="143"/>
          <ac:spMkLst>
            <pc:docMk/>
            <pc:sldMk cId="204459614" sldId="256"/>
            <ac:spMk id="87" creationId="{FB7168D8-AF23-0E67-C12F-0864887FEAF4}"/>
          </ac:spMkLst>
        </pc:spChg>
        <pc:spChg chg="mod">
          <ac:chgData name="Ke Ma" userId="b6ae873c-e235-4c5a-b2bf-9885b502413f" providerId="ADAL" clId="{5BE0C565-A26B-459A-BDAF-1E4E7D3AAA46}" dt="2023-12-10T18:11:22.849" v="143"/>
          <ac:spMkLst>
            <pc:docMk/>
            <pc:sldMk cId="204459614" sldId="256"/>
            <ac:spMk id="88" creationId="{60C20424-D038-F115-D681-6C812127005D}"/>
          </ac:spMkLst>
        </pc:spChg>
        <pc:spChg chg="mod">
          <ac:chgData name="Ke Ma" userId="b6ae873c-e235-4c5a-b2bf-9885b502413f" providerId="ADAL" clId="{5BE0C565-A26B-459A-BDAF-1E4E7D3AAA46}" dt="2023-12-10T18:11:22.849" v="143"/>
          <ac:spMkLst>
            <pc:docMk/>
            <pc:sldMk cId="204459614" sldId="256"/>
            <ac:spMk id="89" creationId="{7696950F-A02D-39A9-71BF-45EE59D85532}"/>
          </ac:spMkLst>
        </pc:spChg>
        <pc:spChg chg="mod">
          <ac:chgData name="Ke Ma" userId="b6ae873c-e235-4c5a-b2bf-9885b502413f" providerId="ADAL" clId="{5BE0C565-A26B-459A-BDAF-1E4E7D3AAA46}" dt="2023-12-10T18:11:22.849" v="143"/>
          <ac:spMkLst>
            <pc:docMk/>
            <pc:sldMk cId="204459614" sldId="256"/>
            <ac:spMk id="90" creationId="{57DB0ED6-48DD-8630-6AE8-9D12CD659DFD}"/>
          </ac:spMkLst>
        </pc:spChg>
        <pc:spChg chg="mod">
          <ac:chgData name="Ke Ma" userId="b6ae873c-e235-4c5a-b2bf-9885b502413f" providerId="ADAL" clId="{5BE0C565-A26B-459A-BDAF-1E4E7D3AAA46}" dt="2023-12-10T18:11:22.849" v="143"/>
          <ac:spMkLst>
            <pc:docMk/>
            <pc:sldMk cId="204459614" sldId="256"/>
            <ac:spMk id="91" creationId="{C58B04C2-648A-6CC9-9F00-B90DCC080085}"/>
          </ac:spMkLst>
        </pc:spChg>
        <pc:spChg chg="mod">
          <ac:chgData name="Ke Ma" userId="b6ae873c-e235-4c5a-b2bf-9885b502413f" providerId="ADAL" clId="{5BE0C565-A26B-459A-BDAF-1E4E7D3AAA46}" dt="2023-12-10T18:11:22.849" v="143"/>
          <ac:spMkLst>
            <pc:docMk/>
            <pc:sldMk cId="204459614" sldId="256"/>
            <ac:spMk id="92" creationId="{5135BEA4-F12D-7553-EBBB-C74BF7D4AA73}"/>
          </ac:spMkLst>
        </pc:spChg>
        <pc:spChg chg="mod">
          <ac:chgData name="Ke Ma" userId="b6ae873c-e235-4c5a-b2bf-9885b502413f" providerId="ADAL" clId="{5BE0C565-A26B-459A-BDAF-1E4E7D3AAA46}" dt="2023-12-10T18:11:22.849" v="143"/>
          <ac:spMkLst>
            <pc:docMk/>
            <pc:sldMk cId="204459614" sldId="256"/>
            <ac:spMk id="93" creationId="{A99C34A4-CA6C-DCED-380A-18A321A63A6A}"/>
          </ac:spMkLst>
        </pc:spChg>
        <pc:grpChg chg="add mod">
          <ac:chgData name="Ke Ma" userId="b6ae873c-e235-4c5a-b2bf-9885b502413f" providerId="ADAL" clId="{5BE0C565-A26B-459A-BDAF-1E4E7D3AAA46}" dt="2023-12-10T17:56:03.736" v="130" actId="164"/>
          <ac:grpSpMkLst>
            <pc:docMk/>
            <pc:sldMk cId="204459614" sldId="256"/>
            <ac:grpSpMk id="3" creationId="{20DE1755-1B69-F745-F286-258CB7DF9856}"/>
          </ac:grpSpMkLst>
        </pc:grpChg>
        <pc:grpChg chg="add del mod">
          <ac:chgData name="Ke Ma" userId="b6ae873c-e235-4c5a-b2bf-9885b502413f" providerId="ADAL" clId="{5BE0C565-A26B-459A-BDAF-1E4E7D3AAA46}" dt="2023-12-10T17:50:16.371" v="9"/>
          <ac:grpSpMkLst>
            <pc:docMk/>
            <pc:sldMk cId="204459614" sldId="256"/>
            <ac:grpSpMk id="4" creationId="{3FD775DB-0778-4CCB-878C-E07D1D170DDA}"/>
          </ac:grpSpMkLst>
        </pc:grpChg>
        <pc:grpChg chg="mod">
          <ac:chgData name="Ke Ma" userId="b6ae873c-e235-4c5a-b2bf-9885b502413f" providerId="ADAL" clId="{5BE0C565-A26B-459A-BDAF-1E4E7D3AAA46}" dt="2023-12-10T17:50:11.265" v="6"/>
          <ac:grpSpMkLst>
            <pc:docMk/>
            <pc:sldMk cId="204459614" sldId="256"/>
            <ac:grpSpMk id="5" creationId="{DB9B7748-CEAC-D948-7F03-EFF8748DC998}"/>
          </ac:grpSpMkLst>
        </pc:grpChg>
        <pc:grpChg chg="mod">
          <ac:chgData name="Ke Ma" userId="b6ae873c-e235-4c5a-b2bf-9885b502413f" providerId="ADAL" clId="{5BE0C565-A26B-459A-BDAF-1E4E7D3AAA46}" dt="2023-12-10T17:52:30.536" v="101" actId="207"/>
          <ac:grpSpMkLst>
            <pc:docMk/>
            <pc:sldMk cId="204459614" sldId="256"/>
            <ac:grpSpMk id="32" creationId="{CFFB20C7-EAE2-58B9-7F4D-FCB65596B3C1}"/>
          </ac:grpSpMkLst>
        </pc:grpChg>
        <pc:grpChg chg="add del mod">
          <ac:chgData name="Ke Ma" userId="b6ae873c-e235-4c5a-b2bf-9885b502413f" providerId="ADAL" clId="{5BE0C565-A26B-459A-BDAF-1E4E7D3AAA46}" dt="2023-12-10T17:53:03.054" v="105"/>
          <ac:grpSpMkLst>
            <pc:docMk/>
            <pc:sldMk cId="204459614" sldId="256"/>
            <ac:grpSpMk id="41" creationId="{89526D74-D314-48D2-7408-613D9E98424B}"/>
          </ac:grpSpMkLst>
        </pc:grpChg>
        <pc:grpChg chg="mod">
          <ac:chgData name="Ke Ma" userId="b6ae873c-e235-4c5a-b2bf-9885b502413f" providerId="ADAL" clId="{5BE0C565-A26B-459A-BDAF-1E4E7D3AAA46}" dt="2023-12-10T17:53:01.698" v="104"/>
          <ac:grpSpMkLst>
            <pc:docMk/>
            <pc:sldMk cId="204459614" sldId="256"/>
            <ac:grpSpMk id="42" creationId="{4DD57163-5E12-DB21-D5B0-46396E1ACBED}"/>
          </ac:grpSpMkLst>
        </pc:grpChg>
        <pc:grpChg chg="add mod">
          <ac:chgData name="Ke Ma" userId="b6ae873c-e235-4c5a-b2bf-9885b502413f" providerId="ADAL" clId="{5BE0C565-A26B-459A-BDAF-1E4E7D3AAA46}" dt="2023-12-10T18:11:21.532" v="142" actId="1076"/>
          <ac:grpSpMkLst>
            <pc:docMk/>
            <pc:sldMk cId="204459614" sldId="256"/>
            <ac:grpSpMk id="58" creationId="{F22338CA-96DE-95E9-FACE-080FF11B201D}"/>
          </ac:grpSpMkLst>
        </pc:grpChg>
        <pc:grpChg chg="add del mod">
          <ac:chgData name="Ke Ma" userId="b6ae873c-e235-4c5a-b2bf-9885b502413f" providerId="ADAL" clId="{5BE0C565-A26B-459A-BDAF-1E4E7D3AAA46}" dt="2023-12-10T18:11:04.828" v="140" actId="478"/>
          <ac:grpSpMkLst>
            <pc:docMk/>
            <pc:sldMk cId="204459614" sldId="256"/>
            <ac:grpSpMk id="59" creationId="{895182C7-8923-4FEC-6249-5C411EFF7BFB}"/>
          </ac:grpSpMkLst>
        </pc:grpChg>
        <pc:grpChg chg="mod">
          <ac:chgData name="Ke Ma" userId="b6ae873c-e235-4c5a-b2bf-9885b502413f" providerId="ADAL" clId="{5BE0C565-A26B-459A-BDAF-1E4E7D3AAA46}" dt="2023-12-10T17:56:14.102" v="134"/>
          <ac:grpSpMkLst>
            <pc:docMk/>
            <pc:sldMk cId="204459614" sldId="256"/>
            <ac:grpSpMk id="61" creationId="{422F462B-C374-5A7C-AFFC-3CDA14FC72B5}"/>
          </ac:grpSpMkLst>
        </pc:grpChg>
        <pc:grpChg chg="mod">
          <ac:chgData name="Ke Ma" userId="b6ae873c-e235-4c5a-b2bf-9885b502413f" providerId="ADAL" clId="{5BE0C565-A26B-459A-BDAF-1E4E7D3AAA46}" dt="2023-12-10T17:56:14.102" v="134"/>
          <ac:grpSpMkLst>
            <pc:docMk/>
            <pc:sldMk cId="204459614" sldId="256"/>
            <ac:grpSpMk id="62" creationId="{85CE9007-63D4-B99C-414A-5616428898C7}"/>
          </ac:grpSpMkLst>
        </pc:grpChg>
        <pc:grpChg chg="add del mod">
          <ac:chgData name="Ke Ma" userId="b6ae873c-e235-4c5a-b2bf-9885b502413f" providerId="ADAL" clId="{5BE0C565-A26B-459A-BDAF-1E4E7D3AAA46}" dt="2023-12-10T18:11:33.638" v="146" actId="478"/>
          <ac:grpSpMkLst>
            <pc:docMk/>
            <pc:sldMk cId="204459614" sldId="256"/>
            <ac:grpSpMk id="76" creationId="{FE5AA823-A6D6-53EB-1A50-1CE8337355BE}"/>
          </ac:grpSpMkLst>
        </pc:grpChg>
        <pc:grpChg chg="mod">
          <ac:chgData name="Ke Ma" userId="b6ae873c-e235-4c5a-b2bf-9885b502413f" providerId="ADAL" clId="{5BE0C565-A26B-459A-BDAF-1E4E7D3AAA46}" dt="2023-12-10T18:11:22.849" v="143"/>
          <ac:grpSpMkLst>
            <pc:docMk/>
            <pc:sldMk cId="204459614" sldId="256"/>
            <ac:grpSpMk id="78" creationId="{059923A6-C906-5DA2-F012-E8686EAB15EC}"/>
          </ac:grpSpMkLst>
        </pc:grpChg>
        <pc:grpChg chg="mod">
          <ac:chgData name="Ke Ma" userId="b6ae873c-e235-4c5a-b2bf-9885b502413f" providerId="ADAL" clId="{5BE0C565-A26B-459A-BDAF-1E4E7D3AAA46}" dt="2023-12-10T18:11:22.849" v="143"/>
          <ac:grpSpMkLst>
            <pc:docMk/>
            <pc:sldMk cId="204459614" sldId="256"/>
            <ac:grpSpMk id="79" creationId="{34C6036B-29F0-7379-12A9-A4BC85F36D76}"/>
          </ac:grpSpMkLst>
        </pc:grpChg>
        <pc:picChg chg="mod">
          <ac:chgData name="Ke Ma" userId="b6ae873c-e235-4c5a-b2bf-9885b502413f" providerId="ADAL" clId="{5BE0C565-A26B-459A-BDAF-1E4E7D3AAA46}" dt="2023-12-10T17:50:11.265" v="6"/>
          <ac:picMkLst>
            <pc:docMk/>
            <pc:sldMk cId="204459614" sldId="256"/>
            <ac:picMk id="9" creationId="{1EB041C5-773B-2C75-105E-AA0985918E64}"/>
          </ac:picMkLst>
        </pc:picChg>
        <pc:picChg chg="mod">
          <ac:chgData name="Ke Ma" userId="b6ae873c-e235-4c5a-b2bf-9885b502413f" providerId="ADAL" clId="{5BE0C565-A26B-459A-BDAF-1E4E7D3AAA46}" dt="2023-12-10T17:52:56.751" v="103" actId="207"/>
          <ac:picMkLst>
            <pc:docMk/>
            <pc:sldMk cId="204459614" sldId="256"/>
            <ac:picMk id="35" creationId="{879178C1-1DE5-0028-9C33-832B1210E7AB}"/>
          </ac:picMkLst>
        </pc:picChg>
        <pc:picChg chg="add del mod">
          <ac:chgData name="Ke Ma" userId="b6ae873c-e235-4c5a-b2bf-9885b502413f" providerId="ADAL" clId="{5BE0C565-A26B-459A-BDAF-1E4E7D3AAA46}" dt="2023-12-10T17:50:51.309" v="15" actId="478"/>
          <ac:picMkLst>
            <pc:docMk/>
            <pc:sldMk cId="204459614" sldId="256"/>
            <ac:picMk id="40" creationId="{26F5A55F-2117-C27F-6F4F-D21368F94FEB}"/>
          </ac:picMkLst>
        </pc:picChg>
        <pc:picChg chg="mod">
          <ac:chgData name="Ke Ma" userId="b6ae873c-e235-4c5a-b2bf-9885b502413f" providerId="ADAL" clId="{5BE0C565-A26B-459A-BDAF-1E4E7D3AAA46}" dt="2023-12-10T17:53:01.698" v="104"/>
          <ac:picMkLst>
            <pc:docMk/>
            <pc:sldMk cId="204459614" sldId="256"/>
            <ac:picMk id="44" creationId="{85418905-F3F2-AF26-604C-4CBAB39664E4}"/>
          </ac:picMkLst>
        </pc:picChg>
        <pc:picChg chg="add del">
          <ac:chgData name="Ke Ma" userId="b6ae873c-e235-4c5a-b2bf-9885b502413f" providerId="ADAL" clId="{5BE0C565-A26B-459A-BDAF-1E4E7D3AAA46}" dt="2023-12-10T17:53:48.736" v="108" actId="478"/>
          <ac:picMkLst>
            <pc:docMk/>
            <pc:sldMk cId="204459614" sldId="256"/>
            <ac:picMk id="56" creationId="{D5E46117-3254-76B4-C2DA-A20ADE5EB479}"/>
          </ac:picMkLst>
        </pc:picChg>
        <pc:picChg chg="mod">
          <ac:chgData name="Ke Ma" userId="b6ae873c-e235-4c5a-b2bf-9885b502413f" providerId="ADAL" clId="{5BE0C565-A26B-459A-BDAF-1E4E7D3AAA46}" dt="2023-12-10T17:56:14.102" v="134"/>
          <ac:picMkLst>
            <pc:docMk/>
            <pc:sldMk cId="204459614" sldId="256"/>
            <ac:picMk id="64" creationId="{3BA8B19E-B8E5-AE70-328C-DE396A83087E}"/>
          </ac:picMkLst>
        </pc:picChg>
        <pc:picChg chg="mod">
          <ac:chgData name="Ke Ma" userId="b6ae873c-e235-4c5a-b2bf-9885b502413f" providerId="ADAL" clId="{5BE0C565-A26B-459A-BDAF-1E4E7D3AAA46}" dt="2023-12-10T18:11:22.849" v="143"/>
          <ac:picMkLst>
            <pc:docMk/>
            <pc:sldMk cId="204459614" sldId="256"/>
            <ac:picMk id="81" creationId="{2E5C0C2C-DFB5-5055-AE18-2EE5BB8137BC}"/>
          </ac:picMkLst>
        </pc:picChg>
        <pc:picChg chg="mod">
          <ac:chgData name="Ke Ma" userId="b6ae873c-e235-4c5a-b2bf-9885b502413f" providerId="ADAL" clId="{5BE0C565-A26B-459A-BDAF-1E4E7D3AAA46}" dt="2023-12-10T17:49:39.812" v="1" actId="1076"/>
          <ac:picMkLst>
            <pc:docMk/>
            <pc:sldMk cId="204459614" sldId="256"/>
            <ac:picMk id="83" creationId="{B91BCC0C-B427-3FA7-FE84-742003F27B15}"/>
          </ac:picMkLst>
        </pc:picChg>
        <pc:picChg chg="add del mod modCrop">
          <ac:chgData name="Ke Ma" userId="b6ae873c-e235-4c5a-b2bf-9885b502413f" providerId="ADAL" clId="{5BE0C565-A26B-459A-BDAF-1E4E7D3AAA46}" dt="2023-12-10T18:12:07.568" v="152" actId="478"/>
          <ac:picMkLst>
            <pc:docMk/>
            <pc:sldMk cId="204459614" sldId="256"/>
            <ac:picMk id="94" creationId="{98672204-1A18-FE1F-9E3A-24423ED3C5B5}"/>
          </ac:picMkLst>
        </pc:picChg>
        <pc:cxnChg chg="mod">
          <ac:chgData name="Ke Ma" userId="b6ae873c-e235-4c5a-b2bf-9885b502413f" providerId="ADAL" clId="{5BE0C565-A26B-459A-BDAF-1E4E7D3AAA46}" dt="2023-12-10T17:52:30.536" v="101" actId="207"/>
          <ac:cxnSpMkLst>
            <pc:docMk/>
            <pc:sldMk cId="204459614" sldId="256"/>
            <ac:cxnSpMk id="6" creationId="{CE636286-C74A-1563-4B4F-BCFCF8A91C9F}"/>
          </ac:cxnSpMkLst>
        </pc:cxnChg>
        <pc:cxnChg chg="mod">
          <ac:chgData name="Ke Ma" userId="b6ae873c-e235-4c5a-b2bf-9885b502413f" providerId="ADAL" clId="{5BE0C565-A26B-459A-BDAF-1E4E7D3AAA46}" dt="2023-12-10T17:52:30.536" v="101" actId="207"/>
          <ac:cxnSpMkLst>
            <pc:docMk/>
            <pc:sldMk cId="204459614" sldId="256"/>
            <ac:cxnSpMk id="7" creationId="{BAF4D3C8-A215-4733-C2AB-1AD40ADD1306}"/>
          </ac:cxnSpMkLst>
        </pc:cxnChg>
        <pc:cxnChg chg="mod">
          <ac:chgData name="Ke Ma" userId="b6ae873c-e235-4c5a-b2bf-9885b502413f" providerId="ADAL" clId="{5BE0C565-A26B-459A-BDAF-1E4E7D3AAA46}" dt="2023-12-10T17:50:11.265" v="6"/>
          <ac:cxnSpMkLst>
            <pc:docMk/>
            <pc:sldMk cId="204459614" sldId="256"/>
            <ac:cxnSpMk id="12" creationId="{06903E61-9944-2725-F62F-41F42B849BEF}"/>
          </ac:cxnSpMkLst>
        </pc:cxnChg>
        <pc:cxnChg chg="mod">
          <ac:chgData name="Ke Ma" userId="b6ae873c-e235-4c5a-b2bf-9885b502413f" providerId="ADAL" clId="{5BE0C565-A26B-459A-BDAF-1E4E7D3AAA46}" dt="2023-12-10T17:50:11.265" v="6"/>
          <ac:cxnSpMkLst>
            <pc:docMk/>
            <pc:sldMk cId="204459614" sldId="256"/>
            <ac:cxnSpMk id="13" creationId="{A8891FC6-E841-6BB7-9A89-40124CC93997}"/>
          </ac:cxnSpMkLst>
        </pc:cxnChg>
        <pc:cxnChg chg="mod">
          <ac:chgData name="Ke Ma" userId="b6ae873c-e235-4c5a-b2bf-9885b502413f" providerId="ADAL" clId="{5BE0C565-A26B-459A-BDAF-1E4E7D3AAA46}" dt="2023-12-10T17:53:01.698" v="104"/>
          <ac:cxnSpMkLst>
            <pc:docMk/>
            <pc:sldMk cId="204459614" sldId="256"/>
            <ac:cxnSpMk id="46" creationId="{1FD940EE-52F6-FE8C-023A-BA471FCD637C}"/>
          </ac:cxnSpMkLst>
        </pc:cxnChg>
        <pc:cxnChg chg="mod">
          <ac:chgData name="Ke Ma" userId="b6ae873c-e235-4c5a-b2bf-9885b502413f" providerId="ADAL" clId="{5BE0C565-A26B-459A-BDAF-1E4E7D3AAA46}" dt="2023-12-10T17:53:01.698" v="104"/>
          <ac:cxnSpMkLst>
            <pc:docMk/>
            <pc:sldMk cId="204459614" sldId="256"/>
            <ac:cxnSpMk id="47" creationId="{0AE91EC5-8BE2-A006-5B82-967518E6267C}"/>
          </ac:cxnSpMkLst>
        </pc:cxnChg>
        <pc:cxnChg chg="mod">
          <ac:chgData name="Ke Ma" userId="b6ae873c-e235-4c5a-b2bf-9885b502413f" providerId="ADAL" clId="{5BE0C565-A26B-459A-BDAF-1E4E7D3AAA46}" dt="2023-12-10T17:56:14.102" v="134"/>
          <ac:cxnSpMkLst>
            <pc:docMk/>
            <pc:sldMk cId="204459614" sldId="256"/>
            <ac:cxnSpMk id="66" creationId="{AE5E83FA-D3B3-1F04-20E6-B30ABD47CF0A}"/>
          </ac:cxnSpMkLst>
        </pc:cxnChg>
        <pc:cxnChg chg="mod">
          <ac:chgData name="Ke Ma" userId="b6ae873c-e235-4c5a-b2bf-9885b502413f" providerId="ADAL" clId="{5BE0C565-A26B-459A-BDAF-1E4E7D3AAA46}" dt="2023-12-10T17:56:14.102" v="134"/>
          <ac:cxnSpMkLst>
            <pc:docMk/>
            <pc:sldMk cId="204459614" sldId="256"/>
            <ac:cxnSpMk id="67" creationId="{46871068-7F7F-E0A5-47BA-1EA69CEB6402}"/>
          </ac:cxnSpMkLst>
        </pc:cxnChg>
        <pc:cxnChg chg="mod">
          <ac:chgData name="Ke Ma" userId="b6ae873c-e235-4c5a-b2bf-9885b502413f" providerId="ADAL" clId="{5BE0C565-A26B-459A-BDAF-1E4E7D3AAA46}" dt="2023-12-10T18:11:22.849" v="143"/>
          <ac:cxnSpMkLst>
            <pc:docMk/>
            <pc:sldMk cId="204459614" sldId="256"/>
            <ac:cxnSpMk id="84" creationId="{8DF21194-D45B-6F05-4EAD-22F3AD549036}"/>
          </ac:cxnSpMkLst>
        </pc:cxnChg>
        <pc:cxnChg chg="mod">
          <ac:chgData name="Ke Ma" userId="b6ae873c-e235-4c5a-b2bf-9885b502413f" providerId="ADAL" clId="{5BE0C565-A26B-459A-BDAF-1E4E7D3AAA46}" dt="2023-12-10T18:11:22.849" v="143"/>
          <ac:cxnSpMkLst>
            <pc:docMk/>
            <pc:sldMk cId="204459614" sldId="256"/>
            <ac:cxnSpMk id="85" creationId="{9FF1F45C-ED37-00A9-8FAF-74D3367B80DF}"/>
          </ac:cxnSpMkLst>
        </pc:cxnChg>
      </pc:sldChg>
    </pc:docChg>
  </pc:docChgLst>
  <pc:docChgLst>
    <pc:chgData name="Ke Ma" userId="b6ae873c-e235-4c5a-b2bf-9885b502413f" providerId="ADAL" clId="{BDBD6CB0-BEF2-41AA-85FA-C4347156D857}"/>
    <pc:docChg chg="modSld">
      <pc:chgData name="Ke Ma" userId="b6ae873c-e235-4c5a-b2bf-9885b502413f" providerId="ADAL" clId="{BDBD6CB0-BEF2-41AA-85FA-C4347156D857}" dt="2023-11-21T11:15:44.435" v="45" actId="1076"/>
      <pc:docMkLst>
        <pc:docMk/>
      </pc:docMkLst>
      <pc:sldChg chg="addSp delSp modSp mod">
        <pc:chgData name="Ke Ma" userId="b6ae873c-e235-4c5a-b2bf-9885b502413f" providerId="ADAL" clId="{BDBD6CB0-BEF2-41AA-85FA-C4347156D857}" dt="2023-11-21T11:15:44.435" v="45" actId="1076"/>
        <pc:sldMkLst>
          <pc:docMk/>
          <pc:sldMk cId="204459614" sldId="256"/>
        </pc:sldMkLst>
        <pc:spChg chg="add mod">
          <ac:chgData name="Ke Ma" userId="b6ae873c-e235-4c5a-b2bf-9885b502413f" providerId="ADAL" clId="{BDBD6CB0-BEF2-41AA-85FA-C4347156D857}" dt="2023-11-21T11:15:44.435" v="45" actId="1076"/>
          <ac:spMkLst>
            <pc:docMk/>
            <pc:sldMk cId="204459614" sldId="256"/>
            <ac:spMk id="2" creationId="{37EBF699-3A3F-DFDB-EBD4-F22BB44969C1}"/>
          </ac:spMkLst>
        </pc:spChg>
        <pc:spChg chg="mod">
          <ac:chgData name="Ke Ma" userId="b6ae873c-e235-4c5a-b2bf-9885b502413f" providerId="ADAL" clId="{BDBD6CB0-BEF2-41AA-85FA-C4347156D857}" dt="2023-11-21T11:13:42.123" v="10" actId="165"/>
          <ac:spMkLst>
            <pc:docMk/>
            <pc:sldMk cId="204459614" sldId="256"/>
            <ac:spMk id="11" creationId="{BED1E15C-F8FC-A0FD-4332-A1F2D2D9C2F3}"/>
          </ac:spMkLst>
        </pc:spChg>
        <pc:spChg chg="mod">
          <ac:chgData name="Ke Ma" userId="b6ae873c-e235-4c5a-b2bf-9885b502413f" providerId="ADAL" clId="{BDBD6CB0-BEF2-41AA-85FA-C4347156D857}" dt="2023-11-21T11:13:42.123" v="10" actId="165"/>
          <ac:spMkLst>
            <pc:docMk/>
            <pc:sldMk cId="204459614" sldId="256"/>
            <ac:spMk id="17" creationId="{2A9C1FF8-E561-6362-8D58-7E4BBD9F5CC2}"/>
          </ac:spMkLst>
        </pc:spChg>
        <pc:spChg chg="mod">
          <ac:chgData name="Ke Ma" userId="b6ae873c-e235-4c5a-b2bf-9885b502413f" providerId="ADAL" clId="{BDBD6CB0-BEF2-41AA-85FA-C4347156D857}" dt="2023-11-21T11:13:42.123" v="10" actId="165"/>
          <ac:spMkLst>
            <pc:docMk/>
            <pc:sldMk cId="204459614" sldId="256"/>
            <ac:spMk id="18" creationId="{BE00832D-2486-DE5B-993B-A2BC841554C8}"/>
          </ac:spMkLst>
        </pc:spChg>
        <pc:spChg chg="mod">
          <ac:chgData name="Ke Ma" userId="b6ae873c-e235-4c5a-b2bf-9885b502413f" providerId="ADAL" clId="{BDBD6CB0-BEF2-41AA-85FA-C4347156D857}" dt="2023-11-21T11:13:42.123" v="10" actId="165"/>
          <ac:spMkLst>
            <pc:docMk/>
            <pc:sldMk cId="204459614" sldId="256"/>
            <ac:spMk id="19" creationId="{5AAA2F65-8214-42FC-89A8-865A17E01EBD}"/>
          </ac:spMkLst>
        </pc:spChg>
        <pc:spChg chg="mod">
          <ac:chgData name="Ke Ma" userId="b6ae873c-e235-4c5a-b2bf-9885b502413f" providerId="ADAL" clId="{BDBD6CB0-BEF2-41AA-85FA-C4347156D857}" dt="2023-11-21T11:13:42.123" v="10" actId="165"/>
          <ac:spMkLst>
            <pc:docMk/>
            <pc:sldMk cId="204459614" sldId="256"/>
            <ac:spMk id="20" creationId="{25BF2E1F-9CAF-11B1-9357-B079A31236BA}"/>
          </ac:spMkLst>
        </pc:spChg>
        <pc:spChg chg="mod">
          <ac:chgData name="Ke Ma" userId="b6ae873c-e235-4c5a-b2bf-9885b502413f" providerId="ADAL" clId="{BDBD6CB0-BEF2-41AA-85FA-C4347156D857}" dt="2023-11-21T11:13:42.123" v="10" actId="165"/>
          <ac:spMkLst>
            <pc:docMk/>
            <pc:sldMk cId="204459614" sldId="256"/>
            <ac:spMk id="23" creationId="{AF6112AA-3E6F-C6C3-3EF5-09DB8AE5F68B}"/>
          </ac:spMkLst>
        </pc:spChg>
        <pc:spChg chg="mod">
          <ac:chgData name="Ke Ma" userId="b6ae873c-e235-4c5a-b2bf-9885b502413f" providerId="ADAL" clId="{BDBD6CB0-BEF2-41AA-85FA-C4347156D857}" dt="2023-11-21T11:13:42.123" v="10" actId="165"/>
          <ac:spMkLst>
            <pc:docMk/>
            <pc:sldMk cId="204459614" sldId="256"/>
            <ac:spMk id="25" creationId="{3C886E52-98C4-C8EA-4EBD-8AB757D10460}"/>
          </ac:spMkLst>
        </pc:spChg>
        <pc:spChg chg="mod">
          <ac:chgData name="Ke Ma" userId="b6ae873c-e235-4c5a-b2bf-9885b502413f" providerId="ADAL" clId="{BDBD6CB0-BEF2-41AA-85FA-C4347156D857}" dt="2023-11-21T11:13:42.123" v="10" actId="165"/>
          <ac:spMkLst>
            <pc:docMk/>
            <pc:sldMk cId="204459614" sldId="256"/>
            <ac:spMk id="26" creationId="{FDBB90DB-1EA9-4ADE-02BB-50694B5965B9}"/>
          </ac:spMkLst>
        </pc:spChg>
        <pc:spChg chg="mod">
          <ac:chgData name="Ke Ma" userId="b6ae873c-e235-4c5a-b2bf-9885b502413f" providerId="ADAL" clId="{BDBD6CB0-BEF2-41AA-85FA-C4347156D857}" dt="2023-11-21T11:13:42.123" v="10" actId="165"/>
          <ac:spMkLst>
            <pc:docMk/>
            <pc:sldMk cId="204459614" sldId="256"/>
            <ac:spMk id="27" creationId="{DED37B6F-AB5D-6F2F-3560-9B90687DC953}"/>
          </ac:spMkLst>
        </pc:spChg>
        <pc:spChg chg="mod">
          <ac:chgData name="Ke Ma" userId="b6ae873c-e235-4c5a-b2bf-9885b502413f" providerId="ADAL" clId="{BDBD6CB0-BEF2-41AA-85FA-C4347156D857}" dt="2023-11-21T11:13:42.123" v="10" actId="165"/>
          <ac:spMkLst>
            <pc:docMk/>
            <pc:sldMk cId="204459614" sldId="256"/>
            <ac:spMk id="28" creationId="{4C30C5DE-A47D-D11C-E20F-2066BC136519}"/>
          </ac:spMkLst>
        </pc:spChg>
        <pc:spChg chg="mod">
          <ac:chgData name="Ke Ma" userId="b6ae873c-e235-4c5a-b2bf-9885b502413f" providerId="ADAL" clId="{BDBD6CB0-BEF2-41AA-85FA-C4347156D857}" dt="2023-11-21T11:13:42.123" v="10" actId="165"/>
          <ac:spMkLst>
            <pc:docMk/>
            <pc:sldMk cId="204459614" sldId="256"/>
            <ac:spMk id="29" creationId="{631C48A0-F95E-226F-640F-44CDD689FFD2}"/>
          </ac:spMkLst>
        </pc:spChg>
        <pc:spChg chg="mod">
          <ac:chgData name="Ke Ma" userId="b6ae873c-e235-4c5a-b2bf-9885b502413f" providerId="ADAL" clId="{BDBD6CB0-BEF2-41AA-85FA-C4347156D857}" dt="2023-11-21T11:13:42.123" v="10" actId="165"/>
          <ac:spMkLst>
            <pc:docMk/>
            <pc:sldMk cId="204459614" sldId="256"/>
            <ac:spMk id="30" creationId="{A66CE869-33C1-0C84-7DCD-C6427D60F430}"/>
          </ac:spMkLst>
        </pc:spChg>
        <pc:spChg chg="mod">
          <ac:chgData name="Ke Ma" userId="b6ae873c-e235-4c5a-b2bf-9885b502413f" providerId="ADAL" clId="{BDBD6CB0-BEF2-41AA-85FA-C4347156D857}" dt="2023-11-21T11:13:42.123" v="10" actId="165"/>
          <ac:spMkLst>
            <pc:docMk/>
            <pc:sldMk cId="204459614" sldId="256"/>
            <ac:spMk id="31" creationId="{220A3B11-D64A-E8D8-26EC-69181D467CA0}"/>
          </ac:spMkLst>
        </pc:spChg>
        <pc:spChg chg="mod topLvl">
          <ac:chgData name="Ke Ma" userId="b6ae873c-e235-4c5a-b2bf-9885b502413f" providerId="ADAL" clId="{BDBD6CB0-BEF2-41AA-85FA-C4347156D857}" dt="2023-11-21T11:13:58.145" v="13" actId="1076"/>
          <ac:spMkLst>
            <pc:docMk/>
            <pc:sldMk cId="204459614" sldId="256"/>
            <ac:spMk id="33" creationId="{8E97BCEA-9714-C9B7-5BF6-6ED6F04A4EF6}"/>
          </ac:spMkLst>
        </pc:spChg>
        <pc:grpChg chg="mod">
          <ac:chgData name="Ke Ma" userId="b6ae873c-e235-4c5a-b2bf-9885b502413f" providerId="ADAL" clId="{BDBD6CB0-BEF2-41AA-85FA-C4347156D857}" dt="2023-11-21T11:13:42.123" v="10" actId="165"/>
          <ac:grpSpMkLst>
            <pc:docMk/>
            <pc:sldMk cId="204459614" sldId="256"/>
            <ac:grpSpMk id="21" creationId="{A07E15C0-D5FE-EBD0-C66F-6D98CBA93FF7}"/>
          </ac:grpSpMkLst>
        </pc:grpChg>
        <pc:grpChg chg="mod">
          <ac:chgData name="Ke Ma" userId="b6ae873c-e235-4c5a-b2bf-9885b502413f" providerId="ADAL" clId="{BDBD6CB0-BEF2-41AA-85FA-C4347156D857}" dt="2023-11-21T11:13:42.123" v="10" actId="165"/>
          <ac:grpSpMkLst>
            <pc:docMk/>
            <pc:sldMk cId="204459614" sldId="256"/>
            <ac:grpSpMk id="22" creationId="{E1A5F616-7800-FB87-1337-2B52F7BBFF0B}"/>
          </ac:grpSpMkLst>
        </pc:grpChg>
        <pc:grpChg chg="mod topLvl">
          <ac:chgData name="Ke Ma" userId="b6ae873c-e235-4c5a-b2bf-9885b502413f" providerId="ADAL" clId="{BDBD6CB0-BEF2-41AA-85FA-C4347156D857}" dt="2023-11-21T11:13:42.123" v="10" actId="165"/>
          <ac:grpSpMkLst>
            <pc:docMk/>
            <pc:sldMk cId="204459614" sldId="256"/>
            <ac:grpSpMk id="24" creationId="{7931780E-8B30-7E19-59AF-C23D1C0549DE}"/>
          </ac:grpSpMkLst>
        </pc:grpChg>
        <pc:grpChg chg="mod topLvl">
          <ac:chgData name="Ke Ma" userId="b6ae873c-e235-4c5a-b2bf-9885b502413f" providerId="ADAL" clId="{BDBD6CB0-BEF2-41AA-85FA-C4347156D857}" dt="2023-11-21T11:13:48.759" v="11" actId="1076"/>
          <ac:grpSpMkLst>
            <pc:docMk/>
            <pc:sldMk cId="204459614" sldId="256"/>
            <ac:grpSpMk id="32" creationId="{CFFB20C7-EAE2-58B9-7F4D-FCB65596B3C1}"/>
          </ac:grpSpMkLst>
        </pc:grpChg>
        <pc:grpChg chg="del mod topLvl">
          <ac:chgData name="Ke Ma" userId="b6ae873c-e235-4c5a-b2bf-9885b502413f" providerId="ADAL" clId="{BDBD6CB0-BEF2-41AA-85FA-C4347156D857}" dt="2023-11-21T11:13:42.123" v="10" actId="165"/>
          <ac:grpSpMkLst>
            <pc:docMk/>
            <pc:sldMk cId="204459614" sldId="256"/>
            <ac:grpSpMk id="34" creationId="{F530BBF5-D15E-C884-4C94-7E120D86BE28}"/>
          </ac:grpSpMkLst>
        </pc:grpChg>
        <pc:grpChg chg="del mod">
          <ac:chgData name="Ke Ma" userId="b6ae873c-e235-4c5a-b2bf-9885b502413f" providerId="ADAL" clId="{BDBD6CB0-BEF2-41AA-85FA-C4347156D857}" dt="2023-11-21T11:13:38.377" v="9" actId="165"/>
          <ac:grpSpMkLst>
            <pc:docMk/>
            <pc:sldMk cId="204459614" sldId="256"/>
            <ac:grpSpMk id="36" creationId="{12351D9D-95FF-554F-1C12-7BF489B1C681}"/>
          </ac:grpSpMkLst>
        </pc:grpChg>
        <pc:picChg chg="mod topLvl">
          <ac:chgData name="Ke Ma" userId="b6ae873c-e235-4c5a-b2bf-9885b502413f" providerId="ADAL" clId="{BDBD6CB0-BEF2-41AA-85FA-C4347156D857}" dt="2023-11-21T11:13:52.253" v="12" actId="1076"/>
          <ac:picMkLst>
            <pc:docMk/>
            <pc:sldMk cId="204459614" sldId="256"/>
            <ac:picMk id="35" creationId="{879178C1-1DE5-0028-9C33-832B1210E7AB}"/>
          </ac:picMkLst>
        </pc:picChg>
        <pc:picChg chg="mod">
          <ac:chgData name="Ke Ma" userId="b6ae873c-e235-4c5a-b2bf-9885b502413f" providerId="ADAL" clId="{BDBD6CB0-BEF2-41AA-85FA-C4347156D857}" dt="2023-11-21T11:12:25.869" v="2" actId="1076"/>
          <ac:picMkLst>
            <pc:docMk/>
            <pc:sldMk cId="204459614" sldId="256"/>
            <ac:picMk id="83" creationId="{B91BCC0C-B427-3FA7-FE84-742003F27B15}"/>
          </ac:picMkLst>
        </pc:picChg>
        <pc:cxnChg chg="mod">
          <ac:chgData name="Ke Ma" userId="b6ae873c-e235-4c5a-b2bf-9885b502413f" providerId="ADAL" clId="{BDBD6CB0-BEF2-41AA-85FA-C4347156D857}" dt="2023-11-21T11:13:42.123" v="10" actId="165"/>
          <ac:cxnSpMkLst>
            <pc:docMk/>
            <pc:sldMk cId="204459614" sldId="256"/>
            <ac:cxnSpMk id="6" creationId="{CE636286-C74A-1563-4B4F-BCFCF8A91C9F}"/>
          </ac:cxnSpMkLst>
        </pc:cxnChg>
        <pc:cxnChg chg="mod">
          <ac:chgData name="Ke Ma" userId="b6ae873c-e235-4c5a-b2bf-9885b502413f" providerId="ADAL" clId="{BDBD6CB0-BEF2-41AA-85FA-C4347156D857}" dt="2023-11-21T11:13:42.123" v="10" actId="165"/>
          <ac:cxnSpMkLst>
            <pc:docMk/>
            <pc:sldMk cId="204459614" sldId="256"/>
            <ac:cxnSpMk id="7" creationId="{BAF4D3C8-A215-4733-C2AB-1AD40ADD130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CD19-0CAA-74B5-C74D-A53CFD044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5E6D8-79C6-C938-4FFC-1406AD433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A4988-D861-C785-54A6-00129CB01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7553-4C6D-4774-AB28-A5772D19C0D7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ECE6F-6CEE-66CD-443F-82D9D1A0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CE363-7572-DBD3-C16A-9A3B28A6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E164-1391-49AE-BB04-79CA54957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08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35A6-E93C-7EF4-1FDF-623348C3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DCB2E-0D81-5B2B-FEAF-F32B9F98C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62B59-12EF-416E-B14B-631B90AF5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7553-4C6D-4774-AB28-A5772D19C0D7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5A994-1714-D120-9955-F18B0327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7BB48-8C51-1408-B9FC-49CF14CD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E164-1391-49AE-BB04-79CA54957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55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443CA-CAE4-8E37-6893-0734D2523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4E00C-1E6F-A6A1-AE4C-6D5EE9FC8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6C65A-B487-1C54-5C19-BAF42A13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7553-4C6D-4774-AB28-A5772D19C0D7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80C4B-3E61-BE86-B13B-BD84A1BF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4155C-2E3C-2FDA-07EB-275F7D6A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E164-1391-49AE-BB04-79CA54957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06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EA26-8544-8BD9-047A-75075488C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79CA8-21C6-616C-BDAA-0E5032B14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13EDD-11D9-6C8F-7654-878D3967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7553-4C6D-4774-AB28-A5772D19C0D7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1018F-DFD7-55E7-C6F5-2F3968E7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7769B-E08D-5982-3D64-3DBCAA8F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E164-1391-49AE-BB04-79CA54957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95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445A-0DC0-B4A6-3176-90C9D07A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98B7C-10F8-871C-1BC5-254202F14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DF64E-F9E1-BDE3-6F2B-D2F58FC3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7553-4C6D-4774-AB28-A5772D19C0D7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82F80-FC0B-60C2-37E7-9BC67F97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16C58-2CB6-FA36-FF78-4919AAB7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E164-1391-49AE-BB04-79CA54957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0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C4FF-5D29-2C7E-743B-A53ECE32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CE40C-5B8B-0C5A-8B91-5DACC9D8B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31B60-6EDC-AB53-2962-0953F74F9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B69EA-7AAA-2364-75D0-EDFF3D81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7553-4C6D-4774-AB28-A5772D19C0D7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AC356-1F10-E573-A965-030175F8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228A2-B05A-2D25-3D26-47D778868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E164-1391-49AE-BB04-79CA54957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71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2B58-83FD-8C65-2548-99EBF224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7AD04-E6BF-D076-547D-62ED1C31E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3A8F4-CCEC-1E82-E387-7E753FB4A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2D807-26CB-033A-A0EA-4A1EBE55C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502C6-F757-4322-DB6D-E41616F36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9E9143-06B6-699A-1CD5-3116878A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7553-4C6D-4774-AB28-A5772D19C0D7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25277-9523-721C-ECFA-028F8DE0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7C74D3-3B3D-B79B-4C12-18B8555C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E164-1391-49AE-BB04-79CA54957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05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6532-DB66-929A-746A-D431E89B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A0FE4-B4B4-8486-C526-906EACC7F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7553-4C6D-4774-AB28-A5772D19C0D7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2CB2B-49FD-1060-385B-67B2ADA6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BBB30-7E5E-FE71-3DBA-762CCE5A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E164-1391-49AE-BB04-79CA54957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C6ECF-039E-394B-65D3-0BFB32AB7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7553-4C6D-4774-AB28-A5772D19C0D7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BA6CC-7671-458C-46DA-A9F51C8C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94FD4-B9F7-2C6D-5073-F7FD5286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E164-1391-49AE-BB04-79CA54957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44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B691-135F-D38E-9CE1-90BD1CDC1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13801-65AA-D0F9-F9F3-30222BEE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7D6D0-1073-547D-FAD8-CF725992D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A06B9-B529-3C48-7F58-59D5E3D0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7553-4C6D-4774-AB28-A5772D19C0D7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78116-F7C8-3C9F-D21E-E21DE1A0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B29C4-0DDD-72D3-5190-00A908C5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E164-1391-49AE-BB04-79CA54957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38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AD4A-C897-ACDA-B3A2-6DE286A6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9983F9-2572-66BE-94EF-DC5E41BBF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D54B8-9DDA-4EE9-CAF8-DAA7184B9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57394-30B4-5F27-62C6-77E3E13B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7553-4C6D-4774-AB28-A5772D19C0D7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D5B9A-EFD9-8F60-DEDC-74D8F64B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D9183-426A-46CA-182E-4290912B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E164-1391-49AE-BB04-79CA54957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8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D7DA81-BE4C-EFCD-7197-EFAD30589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42914-133D-3410-551D-F2FB3538B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81FBE-23A7-4E9A-2BB7-75167FBF1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17553-4C6D-4774-AB28-A5772D19C0D7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27E77-0C49-08F4-9FD3-3C96BFE5A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F274-4D92-74F4-3F43-E91F3FE73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EE164-1391-49AE-BB04-79CA54957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10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7931780E-8B30-7E19-59AF-C23D1C0549DE}"/>
              </a:ext>
            </a:extLst>
          </p:cNvPr>
          <p:cNvGrpSpPr/>
          <p:nvPr/>
        </p:nvGrpSpPr>
        <p:grpSpPr>
          <a:xfrm>
            <a:off x="5348337" y="5436113"/>
            <a:ext cx="3561416" cy="659384"/>
            <a:chOff x="8445058" y="4986486"/>
            <a:chExt cx="3561416" cy="65938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1A5F616-7800-FB87-1337-2B52F7BBFF0B}"/>
                </a:ext>
              </a:extLst>
            </p:cNvPr>
            <p:cNvGrpSpPr/>
            <p:nvPr/>
          </p:nvGrpSpPr>
          <p:grpSpPr>
            <a:xfrm>
              <a:off x="10745619" y="5025825"/>
              <a:ext cx="1260855" cy="620045"/>
              <a:chOff x="9192297" y="4592206"/>
              <a:chExt cx="1260855" cy="620045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A9C1FF8-E561-6362-8D58-7E4BBD9F5CC2}"/>
                  </a:ext>
                </a:extLst>
              </p:cNvPr>
              <p:cNvSpPr/>
              <p:nvPr/>
            </p:nvSpPr>
            <p:spPr>
              <a:xfrm>
                <a:off x="9913152" y="4672251"/>
                <a:ext cx="540000" cy="54000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AAA2F65-8214-42FC-89A8-865A17E01EBD}"/>
                  </a:ext>
                </a:extLst>
              </p:cNvPr>
              <p:cNvSpPr/>
              <p:nvPr/>
            </p:nvSpPr>
            <p:spPr>
              <a:xfrm>
                <a:off x="9192297" y="4592206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07E15C0-D5FE-EBD0-C66F-6D98CBA93FF7}"/>
                </a:ext>
              </a:extLst>
            </p:cNvPr>
            <p:cNvGrpSpPr/>
            <p:nvPr/>
          </p:nvGrpSpPr>
          <p:grpSpPr>
            <a:xfrm>
              <a:off x="9955801" y="5025825"/>
              <a:ext cx="540000" cy="540000"/>
              <a:chOff x="9338853" y="5253377"/>
              <a:chExt cx="540000" cy="54000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E00832D-2486-DE5B-993B-A2BC841554C8}"/>
                  </a:ext>
                </a:extLst>
              </p:cNvPr>
              <p:cNvSpPr/>
              <p:nvPr/>
            </p:nvSpPr>
            <p:spPr>
              <a:xfrm>
                <a:off x="9338853" y="5253377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5BF2E1F-9CAF-11B1-9357-B079A31236BA}"/>
                  </a:ext>
                </a:extLst>
              </p:cNvPr>
              <p:cNvSpPr/>
              <p:nvPr/>
            </p:nvSpPr>
            <p:spPr>
              <a:xfrm>
                <a:off x="9495376" y="5433377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F6112AA-3E6F-C6C3-3EF5-09DB8AE5F68B}"/>
                </a:ext>
              </a:extLst>
            </p:cNvPr>
            <p:cNvSpPr/>
            <p:nvPr/>
          </p:nvSpPr>
          <p:spPr>
            <a:xfrm rot="2700000">
              <a:off x="8893513" y="4538031"/>
              <a:ext cx="112139" cy="10090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83" name="Picture 82">
            <a:extLst>
              <a:ext uri="{FF2B5EF4-FFF2-40B4-BE49-F238E27FC236}">
                <a16:creationId xmlns:a16="http://schemas.microsoft.com/office/drawing/2014/main" id="{B91BCC0C-B427-3FA7-FE84-742003F27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710" y="812831"/>
            <a:ext cx="3023878" cy="2542252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F22338CA-96DE-95E9-FACE-080FF11B201D}"/>
              </a:ext>
            </a:extLst>
          </p:cNvPr>
          <p:cNvGrpSpPr/>
          <p:nvPr/>
        </p:nvGrpSpPr>
        <p:grpSpPr>
          <a:xfrm>
            <a:off x="462410" y="349337"/>
            <a:ext cx="2923906" cy="2608609"/>
            <a:chOff x="812412" y="746474"/>
            <a:chExt cx="2923906" cy="2608609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D4F831A-1917-589B-2A4E-65C1DCC30B1F}"/>
                </a:ext>
              </a:extLst>
            </p:cNvPr>
            <p:cNvSpPr/>
            <p:nvPr/>
          </p:nvSpPr>
          <p:spPr>
            <a:xfrm>
              <a:off x="812412" y="746474"/>
              <a:ext cx="2923906" cy="2608609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0DE1755-1B69-F745-F286-258CB7DF9856}"/>
                </a:ext>
              </a:extLst>
            </p:cNvPr>
            <p:cNvGrpSpPr/>
            <p:nvPr/>
          </p:nvGrpSpPr>
          <p:grpSpPr>
            <a:xfrm>
              <a:off x="881696" y="812831"/>
              <a:ext cx="2854622" cy="2439116"/>
              <a:chOff x="1666700" y="1396239"/>
              <a:chExt cx="2854622" cy="2439116"/>
            </a:xfrm>
            <a:solidFill>
              <a:schemeClr val="accent1"/>
            </a:solidFill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FFB20C7-EAE2-58B9-7F4D-FCB65596B3C1}"/>
                  </a:ext>
                </a:extLst>
              </p:cNvPr>
              <p:cNvGrpSpPr/>
              <p:nvPr/>
            </p:nvGrpSpPr>
            <p:grpSpPr>
              <a:xfrm>
                <a:off x="1666700" y="1396239"/>
                <a:ext cx="2854622" cy="2439116"/>
                <a:chOff x="3720571" y="1123592"/>
                <a:chExt cx="2854622" cy="2439116"/>
              </a:xfrm>
              <a:grpFill/>
            </p:grpSpPr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CE636286-C74A-1563-4B4F-BCFCF8A91C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27522" y="1190444"/>
                  <a:ext cx="0" cy="2372264"/>
                </a:xfrm>
                <a:prstGeom prst="straightConnector1">
                  <a:avLst/>
                </a:prstGeom>
                <a:grpFill/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BAF4D3C8-A215-4733-C2AB-1AD40ADD13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20571" y="3107402"/>
                  <a:ext cx="2854622" cy="0"/>
                </a:xfrm>
                <a:prstGeom prst="straightConnector1">
                  <a:avLst/>
                </a:prstGeom>
                <a:grpFill/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BED1E15C-F8FC-A0FD-4332-A1F2D2D9C2F3}"/>
                    </a:ext>
                  </a:extLst>
                </p:cNvPr>
                <p:cNvSpPr/>
                <p:nvPr/>
              </p:nvSpPr>
              <p:spPr>
                <a:xfrm>
                  <a:off x="3866551" y="1264160"/>
                  <a:ext cx="2229449" cy="1695748"/>
                </a:xfrm>
                <a:custGeom>
                  <a:avLst/>
                  <a:gdLst>
                    <a:gd name="connsiteX0" fmla="*/ 0 w 2229449"/>
                    <a:gd name="connsiteY0" fmla="*/ 1695748 h 1695748"/>
                    <a:gd name="connsiteX1" fmla="*/ 905290 w 2229449"/>
                    <a:gd name="connsiteY1" fmla="*/ 1304372 h 1695748"/>
                    <a:gd name="connsiteX2" fmla="*/ 1162015 w 2229449"/>
                    <a:gd name="connsiteY2" fmla="*/ 182928 h 1695748"/>
                    <a:gd name="connsiteX3" fmla="*/ 2229449 w 2229449"/>
                    <a:gd name="connsiteY3" fmla="*/ 2292 h 16957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29449" h="1695748" extrusionOk="0">
                      <a:moveTo>
                        <a:pt x="0" y="1695748"/>
                      </a:moveTo>
                      <a:cubicBezTo>
                        <a:pt x="284368" y="1612666"/>
                        <a:pt x="719505" y="1610953"/>
                        <a:pt x="905290" y="1304372"/>
                      </a:cubicBezTo>
                      <a:cubicBezTo>
                        <a:pt x="1151566" y="1025405"/>
                        <a:pt x="955800" y="361556"/>
                        <a:pt x="1162015" y="182928"/>
                      </a:cubicBezTo>
                      <a:cubicBezTo>
                        <a:pt x="1382708" y="-34085"/>
                        <a:pt x="2229449" y="2292"/>
                        <a:pt x="2229449" y="2292"/>
                      </a:cubicBezTo>
                    </a:path>
                  </a:pathLst>
                </a:custGeom>
                <a:noFill/>
                <a:ln w="57150">
                  <a:solidFill>
                    <a:srgbClr val="C00000"/>
                  </a:solidFill>
                  <a:extLst>
                    <a:ext uri="{C807C97D-BFC1-408E-A445-0C87EB9F89A2}">
                      <ask:lineSketchStyleProps xmlns:ask="http://schemas.microsoft.com/office/drawing/2018/sketchyshapes" sd="3042513265">
                        <a:custGeom>
                          <a:avLst/>
                          <a:gdLst>
                            <a:gd name="connsiteX0" fmla="*/ 0 w 2846717"/>
                            <a:gd name="connsiteY0" fmla="*/ 1943571 h 1943571"/>
                            <a:gd name="connsiteX1" fmla="*/ 1155939 w 2846717"/>
                            <a:gd name="connsiteY1" fmla="*/ 1494998 h 1943571"/>
                            <a:gd name="connsiteX2" fmla="*/ 1483743 w 2846717"/>
                            <a:gd name="connsiteY2" fmla="*/ 209662 h 1943571"/>
                            <a:gd name="connsiteX3" fmla="*/ 2846717 w 2846717"/>
                            <a:gd name="connsiteY3" fmla="*/ 2628 h 194357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846717" h="1943571">
                              <a:moveTo>
                                <a:pt x="0" y="1943571"/>
                              </a:moveTo>
                              <a:cubicBezTo>
                                <a:pt x="454324" y="1863777"/>
                                <a:pt x="908649" y="1783983"/>
                                <a:pt x="1155939" y="1494998"/>
                              </a:cubicBezTo>
                              <a:cubicBezTo>
                                <a:pt x="1403229" y="1206013"/>
                                <a:pt x="1201947" y="458390"/>
                                <a:pt x="1483743" y="209662"/>
                              </a:cubicBezTo>
                              <a:cubicBezTo>
                                <a:pt x="1765539" y="-39066"/>
                                <a:pt x="2846717" y="2628"/>
                                <a:pt x="2846717" y="2628"/>
                              </a:cubicBezTo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" name="Multiplication Sign 24">
                  <a:extLst>
                    <a:ext uri="{FF2B5EF4-FFF2-40B4-BE49-F238E27FC236}">
                      <a16:creationId xmlns:a16="http://schemas.microsoft.com/office/drawing/2014/main" id="{3C886E52-98C4-C8EA-4EBD-8AB757D10460}"/>
                    </a:ext>
                  </a:extLst>
                </p:cNvPr>
                <p:cNvSpPr/>
                <p:nvPr/>
              </p:nvSpPr>
              <p:spPr>
                <a:xfrm>
                  <a:off x="4219758" y="2849594"/>
                  <a:ext cx="120072" cy="133705"/>
                </a:xfrm>
                <a:prstGeom prst="mathMultiply">
                  <a:avLst>
                    <a:gd name="adj1" fmla="val 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" name="Multiplication Sign 25">
                  <a:extLst>
                    <a:ext uri="{FF2B5EF4-FFF2-40B4-BE49-F238E27FC236}">
                      <a16:creationId xmlns:a16="http://schemas.microsoft.com/office/drawing/2014/main" id="{FDBB90DB-1EA9-4ADE-02BB-50694B5965B9}"/>
                    </a:ext>
                  </a:extLst>
                </p:cNvPr>
                <p:cNvSpPr/>
                <p:nvPr/>
              </p:nvSpPr>
              <p:spPr>
                <a:xfrm>
                  <a:off x="4360548" y="2521540"/>
                  <a:ext cx="120072" cy="133705"/>
                </a:xfrm>
                <a:prstGeom prst="mathMultiply">
                  <a:avLst>
                    <a:gd name="adj1" fmla="val 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" name="Multiplication Sign 26">
                  <a:extLst>
                    <a:ext uri="{FF2B5EF4-FFF2-40B4-BE49-F238E27FC236}">
                      <a16:creationId xmlns:a16="http://schemas.microsoft.com/office/drawing/2014/main" id="{DED37B6F-AB5D-6F2F-3560-9B90687DC953}"/>
                    </a:ext>
                  </a:extLst>
                </p:cNvPr>
                <p:cNvSpPr/>
                <p:nvPr/>
              </p:nvSpPr>
              <p:spPr>
                <a:xfrm>
                  <a:off x="4772944" y="1490900"/>
                  <a:ext cx="120072" cy="133705"/>
                </a:xfrm>
                <a:prstGeom prst="mathMultiply">
                  <a:avLst>
                    <a:gd name="adj1" fmla="val 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8" name="Multiplication Sign 27">
                  <a:extLst>
                    <a:ext uri="{FF2B5EF4-FFF2-40B4-BE49-F238E27FC236}">
                      <a16:creationId xmlns:a16="http://schemas.microsoft.com/office/drawing/2014/main" id="{4C30C5DE-A47D-D11C-E20F-2066BC136519}"/>
                    </a:ext>
                  </a:extLst>
                </p:cNvPr>
                <p:cNvSpPr/>
                <p:nvPr/>
              </p:nvSpPr>
              <p:spPr>
                <a:xfrm>
                  <a:off x="5027810" y="1393169"/>
                  <a:ext cx="120072" cy="133705"/>
                </a:xfrm>
                <a:prstGeom prst="mathMultiply">
                  <a:avLst>
                    <a:gd name="adj1" fmla="val 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" name="Multiplication Sign 28">
                  <a:extLst>
                    <a:ext uri="{FF2B5EF4-FFF2-40B4-BE49-F238E27FC236}">
                      <a16:creationId xmlns:a16="http://schemas.microsoft.com/office/drawing/2014/main" id="{631C48A0-F95E-226F-640F-44CDD689FFD2}"/>
                    </a:ext>
                  </a:extLst>
                </p:cNvPr>
                <p:cNvSpPr/>
                <p:nvPr/>
              </p:nvSpPr>
              <p:spPr>
                <a:xfrm>
                  <a:off x="4775197" y="1985051"/>
                  <a:ext cx="120072" cy="133705"/>
                </a:xfrm>
                <a:prstGeom prst="mathMultiply">
                  <a:avLst>
                    <a:gd name="adj1" fmla="val 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Multiplication Sign 29">
                  <a:extLst>
                    <a:ext uri="{FF2B5EF4-FFF2-40B4-BE49-F238E27FC236}">
                      <a16:creationId xmlns:a16="http://schemas.microsoft.com/office/drawing/2014/main" id="{A66CE869-33C1-0C84-7DCD-C6427D60F430}"/>
                    </a:ext>
                  </a:extLst>
                </p:cNvPr>
                <p:cNvSpPr/>
                <p:nvPr/>
              </p:nvSpPr>
              <p:spPr>
                <a:xfrm>
                  <a:off x="5624092" y="1123592"/>
                  <a:ext cx="120072" cy="133705"/>
                </a:xfrm>
                <a:prstGeom prst="mathMultiply">
                  <a:avLst>
                    <a:gd name="adj1" fmla="val 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Multiplication Sign 30">
                  <a:extLst>
                    <a:ext uri="{FF2B5EF4-FFF2-40B4-BE49-F238E27FC236}">
                      <a16:creationId xmlns:a16="http://schemas.microsoft.com/office/drawing/2014/main" id="{220A3B11-D64A-E8D8-26EC-69181D467CA0}"/>
                    </a:ext>
                  </a:extLst>
                </p:cNvPr>
                <p:cNvSpPr/>
                <p:nvPr/>
              </p:nvSpPr>
              <p:spPr>
                <a:xfrm>
                  <a:off x="5326265" y="1304333"/>
                  <a:ext cx="120072" cy="133705"/>
                </a:xfrm>
                <a:prstGeom prst="mathMultiply">
                  <a:avLst>
                    <a:gd name="adj1" fmla="val 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E97BCEA-9714-C9B7-5BF6-6ED6F04A4EF6}"/>
                  </a:ext>
                </a:extLst>
              </p:cNvPr>
              <p:cNvSpPr/>
              <p:nvPr/>
            </p:nvSpPr>
            <p:spPr>
              <a:xfrm>
                <a:off x="3027537" y="1712934"/>
                <a:ext cx="1200731" cy="1164849"/>
              </a:xfrm>
              <a:custGeom>
                <a:avLst/>
                <a:gdLst>
                  <a:gd name="connsiteX0" fmla="*/ 0 w 1911927"/>
                  <a:gd name="connsiteY0" fmla="*/ 1157831 h 2133112"/>
                  <a:gd name="connsiteX1" fmla="*/ 304800 w 1911927"/>
                  <a:gd name="connsiteY1" fmla="*/ 1148595 h 2133112"/>
                  <a:gd name="connsiteX2" fmla="*/ 526472 w 1911927"/>
                  <a:gd name="connsiteY2" fmla="*/ 2109177 h 2133112"/>
                  <a:gd name="connsiteX3" fmla="*/ 692727 w 1911927"/>
                  <a:gd name="connsiteY3" fmla="*/ 12522 h 2133112"/>
                  <a:gd name="connsiteX4" fmla="*/ 803563 w 1911927"/>
                  <a:gd name="connsiteY4" fmla="*/ 1231722 h 2133112"/>
                  <a:gd name="connsiteX5" fmla="*/ 1246909 w 1911927"/>
                  <a:gd name="connsiteY5" fmla="*/ 1130122 h 2133112"/>
                  <a:gd name="connsiteX6" fmla="*/ 1911927 w 1911927"/>
                  <a:gd name="connsiteY6" fmla="*/ 1176304 h 2133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11927" h="2133112">
                    <a:moveTo>
                      <a:pt x="0" y="1157831"/>
                    </a:moveTo>
                    <a:cubicBezTo>
                      <a:pt x="108527" y="1073934"/>
                      <a:pt x="217055" y="990037"/>
                      <a:pt x="304800" y="1148595"/>
                    </a:cubicBezTo>
                    <a:cubicBezTo>
                      <a:pt x="392545" y="1307153"/>
                      <a:pt x="461818" y="2298522"/>
                      <a:pt x="526472" y="2109177"/>
                    </a:cubicBezTo>
                    <a:cubicBezTo>
                      <a:pt x="591126" y="1919832"/>
                      <a:pt x="646545" y="158764"/>
                      <a:pt x="692727" y="12522"/>
                    </a:cubicBezTo>
                    <a:cubicBezTo>
                      <a:pt x="738909" y="-133720"/>
                      <a:pt x="711199" y="1045455"/>
                      <a:pt x="803563" y="1231722"/>
                    </a:cubicBezTo>
                    <a:cubicBezTo>
                      <a:pt x="895927" y="1417989"/>
                      <a:pt x="1062182" y="1139358"/>
                      <a:pt x="1246909" y="1130122"/>
                    </a:cubicBezTo>
                    <a:cubicBezTo>
                      <a:pt x="1431636" y="1120886"/>
                      <a:pt x="1794933" y="1174765"/>
                      <a:pt x="1911927" y="117630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879178C1-1DE5-0028-9C33-832B1210E7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9027" y="2818363"/>
                <a:ext cx="79255" cy="85351"/>
              </a:xfrm>
              <a:prstGeom prst="rect">
                <a:avLst/>
              </a:prstGeom>
              <a:noFill/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7EBF699-3A3F-DFDB-EBD4-F22BB44969C1}"/>
                  </a:ext>
                </a:extLst>
              </p:cNvPr>
              <p:cNvSpPr txBox="1"/>
              <p:nvPr/>
            </p:nvSpPr>
            <p:spPr>
              <a:xfrm>
                <a:off x="3439364" y="2581530"/>
                <a:ext cx="86373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b="1" dirty="0">
                    <a:ln w="10160">
                      <a:solidFill>
                        <a:schemeClr val="tx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MEP LAB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459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 Ma</dc:creator>
  <cp:lastModifiedBy>Ke Ma</cp:lastModifiedBy>
  <cp:revision>1</cp:revision>
  <dcterms:created xsi:type="dcterms:W3CDTF">2023-11-20T17:05:36Z</dcterms:created>
  <dcterms:modified xsi:type="dcterms:W3CDTF">2023-12-10T18:12:17Z</dcterms:modified>
</cp:coreProperties>
</file>