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7" r:id="rId5"/>
    <p:sldId id="258" r:id="rId6"/>
    <p:sldId id="274" r:id="rId7"/>
    <p:sldId id="279" r:id="rId8"/>
    <p:sldId id="276" r:id="rId9"/>
    <p:sldId id="27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5" r:id="rId18"/>
    <p:sldId id="280" r:id="rId19"/>
    <p:sldId id="266" r:id="rId20"/>
    <p:sldId id="267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9614-3DA3-430A-98F7-156E69F9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9A704-8DF4-4467-9501-A243F2A3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300A-FDB5-494D-8049-673BDE48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A90D-EB93-4E53-9C9C-EF907CD9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1E78-66A2-4A50-83C5-ADEFD0E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9841-5603-470E-A5AB-D584449D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107DA-6B2E-43AA-8692-29E5080C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78CA-8DC5-450A-BE17-AC0A8DB1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6115-864D-43C8-9AFE-2993FAD0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4570-146F-4D1F-AD62-CFCDA73D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E65DE-BF81-4196-8C18-96F570E2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A765-EA68-41FE-80D2-31BB6FFC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FC7A-E0AA-41E2-A8CF-869A1A12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7EB8-1289-4825-8C3C-FF1E536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BD12-A569-4F9A-98DF-016AC30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272F-C5B1-4996-B56A-1C8464B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F2E-2E10-48DC-B82E-E4B5CEA6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4E40-CF25-4714-8CF8-C5A9C697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444D9-629E-4251-B5BE-2C0D9898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70B9-64A9-4BB9-9488-DD8D8333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79FA-C194-4F09-A190-70C389C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7B73-C99D-4DBE-AC9D-77D3E664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7901-F2BC-4403-B6B0-E1C15BB3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70F-4C74-4BD5-B36F-F32E776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AF3B-9DCE-4113-A275-2B12410B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1F6-55A4-4EBD-B2DE-62C5BD1B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086D-8B86-4BF0-8437-24A39E42A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8DFF-9305-494A-90E6-1E27A61A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DC6F2-58A7-4E91-B387-CB784524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7B1A-8E79-4B22-99CB-F1E68092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6115-0D9C-40D6-81AE-1CAC5A1C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0F55-5F1A-4DB6-A752-C417FF46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FCD0E-1C63-4CC7-BD16-0181944C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C4BF-81E5-4862-B903-AA902D42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67D40-C3C2-4D72-861F-941E244B8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717BD-D7B1-4EF6-927D-3A897266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E1D3A-CE41-40AC-91A7-27AC2F3A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9B55E-5625-4014-BEFF-7BD4E7A1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07A0A-78E9-4422-8F49-DDD09C74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9D35-897A-4566-9162-1F972B0C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01B5-3F17-44D1-9AD0-C2FEE1A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06179-8E90-46D1-97EF-21CE88F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70EF4-D00C-4893-8856-18825254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CE74F-FA91-414B-AC34-3463992B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E7F5B-65C1-4E21-A5D9-19EF7C3B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1559-6F14-40F0-95F9-A7E0E3E4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BC4-8EC7-4951-BBF7-9521FF8B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A496-EAF5-40C8-BB2A-0B38DED3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A52A9-866D-4112-B7EC-A8057EACE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C428D-5130-4730-AB7D-6925CFEE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B893-936A-48A4-942A-2D15D488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FEAD-D571-4C0C-B9C7-B1C4259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2388-7133-4D53-A28C-41A3DA30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142FE-68C5-4FFE-8478-8D5A5093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A7104-CB39-4C92-BB8D-F0D2614A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D2ECD-D648-4CEF-A6EF-44945DDA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71CD-115A-4442-B229-D48F35BD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B873-1D31-4A35-B3FF-BAD0432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B564-0856-4546-887E-6ECAC48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C903-94B6-4DB6-95B9-1292BEF0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33C0-870F-4FBE-9321-033DE2211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7802-D261-426D-A5B3-6DA8B1A7A80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5E54-862B-4C54-BF0A-1E21D3DC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796B-2813-461A-BCF8-87A2E2993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81D2-6A66-4EF2-90EE-704EA46B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88BE3F-6683-49A7-9BA1-720FCA54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8" y="1382719"/>
            <a:ext cx="2442699" cy="12670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0D2F7B-948E-452E-B99F-3EBF90EBCA4D}"/>
              </a:ext>
            </a:extLst>
          </p:cNvPr>
          <p:cNvSpPr/>
          <p:nvPr/>
        </p:nvSpPr>
        <p:spPr>
          <a:xfrm>
            <a:off x="2817562" y="3969095"/>
            <a:ext cx="5437438" cy="1170172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7BB4E-4244-47BC-B6CE-EEF72D1A8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95" r="30549"/>
          <a:stretch/>
        </p:blipFill>
        <p:spPr>
          <a:xfrm>
            <a:off x="2817562" y="3974135"/>
            <a:ext cx="1466762" cy="437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AE641-D235-41EE-999E-1A572E40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93" y="3969095"/>
            <a:ext cx="1340175" cy="10632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80F329-6517-430B-A20F-EA8A2CB33D6E}"/>
              </a:ext>
            </a:extLst>
          </p:cNvPr>
          <p:cNvCxnSpPr/>
          <p:nvPr/>
        </p:nvCxnSpPr>
        <p:spPr>
          <a:xfrm>
            <a:off x="4090171" y="3904619"/>
            <a:ext cx="0" cy="1887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ECB97A-14B5-4AE6-9580-1B9411D2103F}"/>
              </a:ext>
            </a:extLst>
          </p:cNvPr>
          <p:cNvSpPr/>
          <p:nvPr/>
        </p:nvSpPr>
        <p:spPr>
          <a:xfrm>
            <a:off x="2876341" y="4027588"/>
            <a:ext cx="968878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EB066-9667-49E9-B00C-3DF1BBA75189}"/>
              </a:ext>
            </a:extLst>
          </p:cNvPr>
          <p:cNvCxnSpPr/>
          <p:nvPr/>
        </p:nvCxnSpPr>
        <p:spPr>
          <a:xfrm>
            <a:off x="3896019" y="4206663"/>
            <a:ext cx="3277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78BF-4634-4942-A715-DB338294FE90}"/>
              </a:ext>
            </a:extLst>
          </p:cNvPr>
          <p:cNvSpPr/>
          <p:nvPr/>
        </p:nvSpPr>
        <p:spPr>
          <a:xfrm>
            <a:off x="4246364" y="4027588"/>
            <a:ext cx="1006838" cy="310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21C58-EB94-402D-A975-92E35BC726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16"/>
          <a:stretch/>
        </p:blipFill>
        <p:spPr>
          <a:xfrm>
            <a:off x="5630873" y="3997497"/>
            <a:ext cx="2530059" cy="10064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E98675-5821-417D-B814-19E20206B9DA}"/>
              </a:ext>
            </a:extLst>
          </p:cNvPr>
          <p:cNvCxnSpPr/>
          <p:nvPr/>
        </p:nvCxnSpPr>
        <p:spPr>
          <a:xfrm>
            <a:off x="5343819" y="4188459"/>
            <a:ext cx="3277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C227DB-2C9D-47AD-BEBB-904CF02F8176}"/>
              </a:ext>
            </a:extLst>
          </p:cNvPr>
          <p:cNvCxnSpPr/>
          <p:nvPr/>
        </p:nvCxnSpPr>
        <p:spPr>
          <a:xfrm>
            <a:off x="5696979" y="3969095"/>
            <a:ext cx="0" cy="1887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BBF704B-4B34-45DA-A925-71E9C3EA1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169" y="1235969"/>
            <a:ext cx="2424689" cy="1560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2AA95A-4206-4381-B40D-0E0C449DEA25}"/>
              </a:ext>
            </a:extLst>
          </p:cNvPr>
          <p:cNvSpPr txBox="1"/>
          <p:nvPr/>
        </p:nvSpPr>
        <p:spPr>
          <a:xfrm>
            <a:off x="5021580" y="1764030"/>
            <a:ext cx="5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3817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D6E27-3EAC-4999-A56B-09177C0A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16" y="1441759"/>
            <a:ext cx="5761219" cy="1493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664AD-8220-412E-A79F-11D283A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95" y="3147739"/>
            <a:ext cx="5768840" cy="1531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88E16-9FEA-43DB-B9CF-2D0FE2A4EC3C}"/>
              </a:ext>
            </a:extLst>
          </p:cNvPr>
          <p:cNvSpPr/>
          <p:nvPr/>
        </p:nvSpPr>
        <p:spPr>
          <a:xfrm>
            <a:off x="4021667" y="1677332"/>
            <a:ext cx="2336800" cy="35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E2C90-A525-47A4-B6E0-9055C0CBF4C9}"/>
              </a:ext>
            </a:extLst>
          </p:cNvPr>
          <p:cNvSpPr txBox="1"/>
          <p:nvPr/>
        </p:nvSpPr>
        <p:spPr>
          <a:xfrm>
            <a:off x="3501475" y="1622318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7A185-97D3-44C9-B5D3-AE872F27BAAC}"/>
              </a:ext>
            </a:extLst>
          </p:cNvPr>
          <p:cNvSpPr/>
          <p:nvPr/>
        </p:nvSpPr>
        <p:spPr>
          <a:xfrm>
            <a:off x="2793416" y="2057456"/>
            <a:ext cx="1097525" cy="2494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D578B-D8CB-4427-AE0D-DBE873381259}"/>
              </a:ext>
            </a:extLst>
          </p:cNvPr>
          <p:cNvSpPr/>
          <p:nvPr/>
        </p:nvSpPr>
        <p:spPr>
          <a:xfrm>
            <a:off x="2849820" y="4072467"/>
            <a:ext cx="1789913" cy="2444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87D7E-4B85-4AF4-94F1-B1B00B7DBC99}"/>
              </a:ext>
            </a:extLst>
          </p:cNvPr>
          <p:cNvSpPr/>
          <p:nvPr/>
        </p:nvSpPr>
        <p:spPr>
          <a:xfrm>
            <a:off x="2849820" y="4385322"/>
            <a:ext cx="1789913" cy="24446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8A562-4906-4B4C-90A0-17F283C8A486}"/>
              </a:ext>
            </a:extLst>
          </p:cNvPr>
          <p:cNvSpPr txBox="1"/>
          <p:nvPr/>
        </p:nvSpPr>
        <p:spPr>
          <a:xfrm>
            <a:off x="2403950" y="1946272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D22D-9E0A-4C59-BCB5-CDE3F5237F03}"/>
              </a:ext>
            </a:extLst>
          </p:cNvPr>
          <p:cNvSpPr txBox="1"/>
          <p:nvPr/>
        </p:nvSpPr>
        <p:spPr>
          <a:xfrm>
            <a:off x="2404212" y="3929598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58CF-B10D-407C-BF74-F59C4D3A1C6E}"/>
              </a:ext>
            </a:extLst>
          </p:cNvPr>
          <p:cNvSpPr txBox="1"/>
          <p:nvPr/>
        </p:nvSpPr>
        <p:spPr>
          <a:xfrm>
            <a:off x="2396329" y="4276723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CE1C5-8CB5-4E92-A7CC-8C1C0917BABC}"/>
              </a:ext>
            </a:extLst>
          </p:cNvPr>
          <p:cNvCxnSpPr/>
          <p:nvPr/>
        </p:nvCxnSpPr>
        <p:spPr>
          <a:xfrm>
            <a:off x="2523067" y="3022600"/>
            <a:ext cx="627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5E10033-4114-451C-8BD0-DB7077EAB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4" t="41802" r="93424" b="41494"/>
          <a:stretch/>
        </p:blipFill>
        <p:spPr>
          <a:xfrm>
            <a:off x="2785795" y="3804460"/>
            <a:ext cx="389466" cy="2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D08A9-0E0A-44B1-989F-34F14712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82" y="1652171"/>
            <a:ext cx="394750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70F2D44-C5E3-41B5-8BBA-71E8B250A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56972"/>
          <a:stretch/>
        </p:blipFill>
        <p:spPr>
          <a:xfrm>
            <a:off x="1361599" y="2320290"/>
            <a:ext cx="5184668" cy="2521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1731E3-C2A8-4653-A3C4-D0F10928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48" y="1496834"/>
            <a:ext cx="3844237" cy="353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55B25C-20C9-4831-8E1A-93568846B5CB}"/>
              </a:ext>
            </a:extLst>
          </p:cNvPr>
          <p:cNvSpPr/>
          <p:nvPr/>
        </p:nvSpPr>
        <p:spPr>
          <a:xfrm>
            <a:off x="2282529" y="2822012"/>
            <a:ext cx="2400682" cy="28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D3C15-724F-4205-BA83-D4C4CE486A64}"/>
              </a:ext>
            </a:extLst>
          </p:cNvPr>
          <p:cNvSpPr txBox="1"/>
          <p:nvPr/>
        </p:nvSpPr>
        <p:spPr>
          <a:xfrm>
            <a:off x="1893063" y="2705885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CA86C-6A94-4439-83CD-57FD99A00711}"/>
              </a:ext>
            </a:extLst>
          </p:cNvPr>
          <p:cNvSpPr/>
          <p:nvPr/>
        </p:nvSpPr>
        <p:spPr>
          <a:xfrm>
            <a:off x="2469219" y="3307582"/>
            <a:ext cx="1671404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65C8-6E32-4868-9A61-674C1764E661}"/>
              </a:ext>
            </a:extLst>
          </p:cNvPr>
          <p:cNvSpPr txBox="1"/>
          <p:nvPr/>
        </p:nvSpPr>
        <p:spPr>
          <a:xfrm>
            <a:off x="2054016" y="3426991"/>
            <a:ext cx="30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0DC34-2072-450A-AF19-E030E951F1C0}"/>
              </a:ext>
            </a:extLst>
          </p:cNvPr>
          <p:cNvSpPr/>
          <p:nvPr/>
        </p:nvSpPr>
        <p:spPr>
          <a:xfrm>
            <a:off x="2465806" y="3769247"/>
            <a:ext cx="1671404" cy="2842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5EC37-6208-4DF3-83D2-856F996B3577}"/>
              </a:ext>
            </a:extLst>
          </p:cNvPr>
          <p:cNvSpPr txBox="1"/>
          <p:nvPr/>
        </p:nvSpPr>
        <p:spPr>
          <a:xfrm>
            <a:off x="2045812" y="3743050"/>
            <a:ext cx="23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5255A-29B2-4FF0-A7C2-689C5504A56F}"/>
              </a:ext>
            </a:extLst>
          </p:cNvPr>
          <p:cNvSpPr/>
          <p:nvPr/>
        </p:nvSpPr>
        <p:spPr>
          <a:xfrm>
            <a:off x="10067319" y="1774821"/>
            <a:ext cx="1543485" cy="28345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49674-8C28-4E28-81FC-6A81D2AB4D64}"/>
              </a:ext>
            </a:extLst>
          </p:cNvPr>
          <p:cNvSpPr txBox="1"/>
          <p:nvPr/>
        </p:nvSpPr>
        <p:spPr>
          <a:xfrm>
            <a:off x="9779049" y="1418651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D6BAC4-F2CB-4C98-8785-A8605FBE8DAE}"/>
              </a:ext>
            </a:extLst>
          </p:cNvPr>
          <p:cNvSpPr/>
          <p:nvPr/>
        </p:nvSpPr>
        <p:spPr>
          <a:xfrm>
            <a:off x="5381353" y="4269846"/>
            <a:ext cx="2524397" cy="24949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1F5B3-CDED-4BBB-89B3-8F61D021C1E8}"/>
              </a:ext>
            </a:extLst>
          </p:cNvPr>
          <p:cNvSpPr/>
          <p:nvPr/>
        </p:nvSpPr>
        <p:spPr>
          <a:xfrm>
            <a:off x="8013265" y="1489014"/>
            <a:ext cx="3860920" cy="35369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CE5BD-C198-44B8-B07C-631DA5023DE8}"/>
              </a:ext>
            </a:extLst>
          </p:cNvPr>
          <p:cNvSpPr/>
          <p:nvPr/>
        </p:nvSpPr>
        <p:spPr>
          <a:xfrm>
            <a:off x="8094133" y="2059540"/>
            <a:ext cx="2006600" cy="2186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649BCC-4E1A-4802-B172-C2DB738F1691}"/>
              </a:ext>
            </a:extLst>
          </p:cNvPr>
          <p:cNvSpPr txBox="1"/>
          <p:nvPr/>
        </p:nvSpPr>
        <p:spPr>
          <a:xfrm>
            <a:off x="9337545" y="1656037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728FB5-1081-4C23-99FB-AFAB7F1B7E4D}"/>
              </a:ext>
            </a:extLst>
          </p:cNvPr>
          <p:cNvSpPr/>
          <p:nvPr/>
        </p:nvSpPr>
        <p:spPr>
          <a:xfrm>
            <a:off x="2538140" y="4604505"/>
            <a:ext cx="2400682" cy="15418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4D428-9B90-4129-B85C-692DA928EADE}"/>
              </a:ext>
            </a:extLst>
          </p:cNvPr>
          <p:cNvSpPr txBox="1"/>
          <p:nvPr/>
        </p:nvSpPr>
        <p:spPr>
          <a:xfrm>
            <a:off x="2174723" y="4467878"/>
            <a:ext cx="23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090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0B6148-430C-44FD-B871-5ED9B33F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4" y="2099104"/>
            <a:ext cx="3739018" cy="3433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28B67A-C358-466C-9611-A7E46E45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53" y="948267"/>
            <a:ext cx="4336811" cy="4584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002B79-19E8-49C6-A18E-5D33B54F561B}"/>
              </a:ext>
            </a:extLst>
          </p:cNvPr>
          <p:cNvSpPr/>
          <p:nvPr/>
        </p:nvSpPr>
        <p:spPr>
          <a:xfrm>
            <a:off x="3369734" y="2853267"/>
            <a:ext cx="1676822" cy="1295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2D5C-B8F7-4221-B15D-F138B6F2533C}"/>
              </a:ext>
            </a:extLst>
          </p:cNvPr>
          <p:cNvSpPr txBox="1"/>
          <p:nvPr/>
        </p:nvSpPr>
        <p:spPr>
          <a:xfrm>
            <a:off x="4186919" y="2457334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C7B97-547F-4DD6-88E2-F2B1566B6475}"/>
              </a:ext>
            </a:extLst>
          </p:cNvPr>
          <p:cNvSpPr/>
          <p:nvPr/>
        </p:nvSpPr>
        <p:spPr>
          <a:xfrm>
            <a:off x="3754198" y="5280483"/>
            <a:ext cx="792401" cy="25241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64E5B-3D66-4250-934B-C1EFC262639E}"/>
              </a:ext>
            </a:extLst>
          </p:cNvPr>
          <p:cNvSpPr txBox="1"/>
          <p:nvPr/>
        </p:nvSpPr>
        <p:spPr>
          <a:xfrm>
            <a:off x="3330675" y="5175856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808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5E110-0B95-4C47-9382-909FAC2F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23" y="3088602"/>
            <a:ext cx="4557155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2ADF78-EF6B-445A-A91C-94F82B3916EC}"/>
              </a:ext>
            </a:extLst>
          </p:cNvPr>
          <p:cNvSpPr/>
          <p:nvPr/>
        </p:nvSpPr>
        <p:spPr>
          <a:xfrm>
            <a:off x="1151467" y="2195311"/>
            <a:ext cx="9228666" cy="1887108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91394-F5BD-46F2-9019-E7796B5C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22" y="2305727"/>
            <a:ext cx="3267690" cy="1328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95F97-EEA1-4015-ABFA-C605897D3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27"/>
          <a:stretch/>
        </p:blipFill>
        <p:spPr>
          <a:xfrm>
            <a:off x="6012469" y="2195311"/>
            <a:ext cx="2073042" cy="575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5C11F-F039-433A-86B8-8531957F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11" y="2195311"/>
            <a:ext cx="2226241" cy="184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37697-C446-40F2-9DB0-92EAA82F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789" y="2275292"/>
            <a:ext cx="1340175" cy="1063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4B728-8EEF-4CB9-966E-DF8D0FE818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097" r="61517" b="-382"/>
          <a:stretch/>
        </p:blipFill>
        <p:spPr>
          <a:xfrm>
            <a:off x="1229790" y="2195311"/>
            <a:ext cx="1409370" cy="1790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AB5040-52D4-4D4A-85A6-DC17A95BA3BD}"/>
              </a:ext>
            </a:extLst>
          </p:cNvPr>
          <p:cNvSpPr/>
          <p:nvPr/>
        </p:nvSpPr>
        <p:spPr>
          <a:xfrm>
            <a:off x="1232456" y="2297233"/>
            <a:ext cx="968878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6C4827-4920-45C0-B79E-2E6AE0684A4A}"/>
              </a:ext>
            </a:extLst>
          </p:cNvPr>
          <p:cNvSpPr/>
          <p:nvPr/>
        </p:nvSpPr>
        <p:spPr>
          <a:xfrm>
            <a:off x="2612871" y="2321131"/>
            <a:ext cx="3112306" cy="286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8E41C-8F46-4273-B65C-3FC63FF02047}"/>
              </a:ext>
            </a:extLst>
          </p:cNvPr>
          <p:cNvSpPr/>
          <p:nvPr/>
        </p:nvSpPr>
        <p:spPr>
          <a:xfrm>
            <a:off x="6095999" y="2305727"/>
            <a:ext cx="1659467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51E957-6227-48FE-8F0F-5A3C1F703417}"/>
              </a:ext>
            </a:extLst>
          </p:cNvPr>
          <p:cNvSpPr/>
          <p:nvPr/>
        </p:nvSpPr>
        <p:spPr>
          <a:xfrm>
            <a:off x="8136465" y="2269478"/>
            <a:ext cx="1989511" cy="170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A2842-F9B0-4201-A069-9ED59A4326D1}"/>
              </a:ext>
            </a:extLst>
          </p:cNvPr>
          <p:cNvSpPr txBox="1"/>
          <p:nvPr/>
        </p:nvSpPr>
        <p:spPr>
          <a:xfrm>
            <a:off x="1229789" y="1357632"/>
            <a:ext cx="1655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Microscope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7A1518-F5EA-46CE-AF88-68E075EA175C}"/>
              </a:ext>
            </a:extLst>
          </p:cNvPr>
          <p:cNvSpPr txBox="1"/>
          <p:nvPr/>
        </p:nvSpPr>
        <p:spPr>
          <a:xfrm>
            <a:off x="3298566" y="1347952"/>
            <a:ext cx="165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Image 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4CFE8-20C0-44E9-A30C-2786E871A7A8}"/>
              </a:ext>
            </a:extLst>
          </p:cNvPr>
          <p:cNvSpPr txBox="1"/>
          <p:nvPr/>
        </p:nvSpPr>
        <p:spPr>
          <a:xfrm>
            <a:off x="6100363" y="1311465"/>
            <a:ext cx="195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Run level (with run date)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6DAFE-5447-474E-8422-1819990136E0}"/>
              </a:ext>
            </a:extLst>
          </p:cNvPr>
          <p:cNvSpPr txBox="1"/>
          <p:nvPr/>
        </p:nvSpPr>
        <p:spPr>
          <a:xfrm>
            <a:off x="8371080" y="1357632"/>
            <a:ext cx="1655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Analysis 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E2866-CBB9-44A4-8265-157886A56746}"/>
              </a:ext>
            </a:extLst>
          </p:cNvPr>
          <p:cNvCxnSpPr/>
          <p:nvPr/>
        </p:nvCxnSpPr>
        <p:spPr>
          <a:xfrm>
            <a:off x="2421467" y="2195311"/>
            <a:ext cx="0" cy="1887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D1AD8-B3B6-4A52-8997-AE94F71314B3}"/>
              </a:ext>
            </a:extLst>
          </p:cNvPr>
          <p:cNvCxnSpPr/>
          <p:nvPr/>
        </p:nvCxnSpPr>
        <p:spPr>
          <a:xfrm>
            <a:off x="2252134" y="2476308"/>
            <a:ext cx="3277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EDB1D-B150-4AFB-8ACF-A68E7144DDE2}"/>
              </a:ext>
            </a:extLst>
          </p:cNvPr>
          <p:cNvCxnSpPr/>
          <p:nvPr/>
        </p:nvCxnSpPr>
        <p:spPr>
          <a:xfrm>
            <a:off x="5898822" y="2176588"/>
            <a:ext cx="0" cy="1887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EA691A-AAB8-49E5-AA72-E1F9AB0073A7}"/>
              </a:ext>
            </a:extLst>
          </p:cNvPr>
          <p:cNvCxnSpPr>
            <a:cxnSpLocks/>
          </p:cNvCxnSpPr>
          <p:nvPr/>
        </p:nvCxnSpPr>
        <p:spPr>
          <a:xfrm>
            <a:off x="5776708" y="2476308"/>
            <a:ext cx="2442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30048-E955-4AE5-891B-A04D9B6658B8}"/>
              </a:ext>
            </a:extLst>
          </p:cNvPr>
          <p:cNvCxnSpPr/>
          <p:nvPr/>
        </p:nvCxnSpPr>
        <p:spPr>
          <a:xfrm>
            <a:off x="7955652" y="2195311"/>
            <a:ext cx="0" cy="1887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08CDE8-F5F3-4070-A0B1-099789DEB141}"/>
              </a:ext>
            </a:extLst>
          </p:cNvPr>
          <p:cNvCxnSpPr/>
          <p:nvPr/>
        </p:nvCxnSpPr>
        <p:spPr>
          <a:xfrm>
            <a:off x="7808706" y="2452409"/>
            <a:ext cx="3277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0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8B5B33-2045-4153-B71F-DAD71649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69" y="184095"/>
            <a:ext cx="5029636" cy="1257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F12E3-3274-45F7-AD59-2617B7F6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6" y="184095"/>
            <a:ext cx="5029636" cy="411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B0E3E-F8A9-4980-8B2B-807242D47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69" y="1553362"/>
            <a:ext cx="5037257" cy="1729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5EA3E-B6B6-42C4-90C0-79F5EEBB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635" y="3437420"/>
            <a:ext cx="3093810" cy="32798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ECDF58-711C-44E5-8FB6-1CBF1D61C4FE}"/>
              </a:ext>
            </a:extLst>
          </p:cNvPr>
          <p:cNvSpPr/>
          <p:nvPr/>
        </p:nvSpPr>
        <p:spPr>
          <a:xfrm>
            <a:off x="1038071" y="2894807"/>
            <a:ext cx="4812396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B7F1F-8A43-4BDC-BC3E-B6E91AD7D774}"/>
              </a:ext>
            </a:extLst>
          </p:cNvPr>
          <p:cNvSpPr/>
          <p:nvPr/>
        </p:nvSpPr>
        <p:spPr>
          <a:xfrm>
            <a:off x="1714635" y="3437420"/>
            <a:ext cx="2975898" cy="3279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190E42-5BEB-4BC7-8319-5E9589002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38" t="29571" r="6435" b="58593"/>
          <a:stretch/>
        </p:blipFill>
        <p:spPr>
          <a:xfrm>
            <a:off x="7704665" y="1803398"/>
            <a:ext cx="1490135" cy="2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CE28D-2468-4FF2-BC69-808DE122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11" y="381000"/>
            <a:ext cx="4544297" cy="37761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CCB7F1F-8A43-4BDC-BC3E-B6E91AD7D774}"/>
              </a:ext>
            </a:extLst>
          </p:cNvPr>
          <p:cNvSpPr/>
          <p:nvPr/>
        </p:nvSpPr>
        <p:spPr>
          <a:xfrm>
            <a:off x="1714635" y="3774993"/>
            <a:ext cx="2975898" cy="2912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190E42-5BEB-4BC7-8319-5E9589002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38" t="29571" r="6435" b="58593"/>
          <a:stretch/>
        </p:blipFill>
        <p:spPr>
          <a:xfrm>
            <a:off x="7789331" y="1061450"/>
            <a:ext cx="1574802" cy="174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F43C3-7E3D-4456-B3E4-C0C8E813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92" y="381000"/>
            <a:ext cx="4305673" cy="136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7ED0-B442-42A8-B93A-13BE35D0C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92" y="1842507"/>
            <a:ext cx="4305673" cy="18365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ECDF58-711C-44E5-8FB6-1CBF1D61C4FE}"/>
              </a:ext>
            </a:extLst>
          </p:cNvPr>
          <p:cNvSpPr/>
          <p:nvPr/>
        </p:nvSpPr>
        <p:spPr>
          <a:xfrm>
            <a:off x="1173537" y="2605619"/>
            <a:ext cx="4160463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69083-3A93-4C4D-BF1B-352DEA571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067" y="3871141"/>
            <a:ext cx="2887992" cy="28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5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CCB7F1F-8A43-4BDC-BC3E-B6E91AD7D774}"/>
              </a:ext>
            </a:extLst>
          </p:cNvPr>
          <p:cNvSpPr/>
          <p:nvPr/>
        </p:nvSpPr>
        <p:spPr>
          <a:xfrm>
            <a:off x="1714635" y="3774993"/>
            <a:ext cx="2975898" cy="2912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5190E42-5BEB-4BC7-8319-5E958900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38" t="29571" r="6435" b="58593"/>
          <a:stretch/>
        </p:blipFill>
        <p:spPr>
          <a:xfrm>
            <a:off x="7789331" y="1061450"/>
            <a:ext cx="1574802" cy="174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F43C3-7E3D-4456-B3E4-C0C8E813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92" y="381000"/>
            <a:ext cx="4305673" cy="136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7ED0-B442-42A8-B93A-13BE35D0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92" y="1842507"/>
            <a:ext cx="4305673" cy="18365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ECDF58-711C-44E5-8FB6-1CBF1D61C4FE}"/>
              </a:ext>
            </a:extLst>
          </p:cNvPr>
          <p:cNvSpPr/>
          <p:nvPr/>
        </p:nvSpPr>
        <p:spPr>
          <a:xfrm>
            <a:off x="1173537" y="2605619"/>
            <a:ext cx="4160463" cy="310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69083-3A93-4C4D-BF1B-352DEA571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067" y="3871141"/>
            <a:ext cx="2887992" cy="2816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354BB-B81E-43C5-A4C4-3D9ACE9A3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13" y="381000"/>
            <a:ext cx="4256968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20088-1E57-4DF8-88EA-C8A1E816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1112805"/>
            <a:ext cx="6876912" cy="4632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5EC7B-FB05-438B-8926-9EB7C551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93" y="3043491"/>
            <a:ext cx="2543008" cy="2701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BCB7F4-1B42-49F7-BD30-60591A3185FD}"/>
              </a:ext>
            </a:extLst>
          </p:cNvPr>
          <p:cNvSpPr/>
          <p:nvPr/>
        </p:nvSpPr>
        <p:spPr>
          <a:xfrm>
            <a:off x="5477933" y="3728128"/>
            <a:ext cx="2398045" cy="166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BCCA3-7879-40DA-91A5-F17AAA07E545}"/>
              </a:ext>
            </a:extLst>
          </p:cNvPr>
          <p:cNvSpPr/>
          <p:nvPr/>
        </p:nvSpPr>
        <p:spPr>
          <a:xfrm>
            <a:off x="8794889" y="3728126"/>
            <a:ext cx="2618178" cy="201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B35B57-E2BD-4252-8010-C3652FBE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44" y="1910538"/>
            <a:ext cx="4140884" cy="4131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E0E3E-BB5D-4B0C-9793-2D31DAD5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8" y="1910539"/>
            <a:ext cx="4174811" cy="4131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2C0F7-C171-4C0E-ADCC-91B1A8706C9A}"/>
              </a:ext>
            </a:extLst>
          </p:cNvPr>
          <p:cNvSpPr txBox="1"/>
          <p:nvPr/>
        </p:nvSpPr>
        <p:spPr>
          <a:xfrm>
            <a:off x="2315975" y="6133971"/>
            <a:ext cx="40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200nm pixel size @ 40x objective, zoom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5AE2A-4C41-47D2-9661-A11DAB50F079}"/>
              </a:ext>
            </a:extLst>
          </p:cNvPr>
          <p:cNvSpPr txBox="1"/>
          <p:nvPr/>
        </p:nvSpPr>
        <p:spPr>
          <a:xfrm>
            <a:off x="6837106" y="6133971"/>
            <a:ext cx="40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60nm pixel size @ 40x objective, zoom 4</a:t>
            </a:r>
          </a:p>
        </p:txBody>
      </p:sp>
    </p:spTree>
    <p:extLst>
      <p:ext uri="{BB962C8B-B14F-4D97-AF65-F5344CB8AC3E}">
        <p14:creationId xmlns:p14="http://schemas.microsoft.com/office/powerpoint/2010/main" val="232944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B187B-4DFE-4E56-B715-B23E12D7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8" y="1083733"/>
            <a:ext cx="10143067" cy="24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4B96BD-594F-408A-8385-C873D0C3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2" y="2255063"/>
            <a:ext cx="2442699" cy="1267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28001-306C-434B-96B2-B66FD3089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1" t="74667" b="-506"/>
          <a:stretch/>
        </p:blipFill>
        <p:spPr>
          <a:xfrm>
            <a:off x="6828021" y="3189963"/>
            <a:ext cx="2146365" cy="327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FC5F6B-4A83-4BD3-B3C1-75A15BA30525}"/>
              </a:ext>
            </a:extLst>
          </p:cNvPr>
          <p:cNvSpPr/>
          <p:nvPr/>
        </p:nvSpPr>
        <p:spPr>
          <a:xfrm>
            <a:off x="3520155" y="3203192"/>
            <a:ext cx="1788445" cy="318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D7FA855-F3AE-4299-BE7C-1AE79B3E92E8}"/>
              </a:ext>
            </a:extLst>
          </p:cNvPr>
          <p:cNvCxnSpPr>
            <a:stCxn id="6" idx="1"/>
          </p:cNvCxnSpPr>
          <p:nvPr/>
        </p:nvCxnSpPr>
        <p:spPr>
          <a:xfrm rot="10800000">
            <a:off x="3064933" y="2336800"/>
            <a:ext cx="455222" cy="10258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EA66EDE-4A1B-4292-8552-BBFC4D19B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60"/>
          <a:stretch/>
        </p:blipFill>
        <p:spPr>
          <a:xfrm>
            <a:off x="6828021" y="2255063"/>
            <a:ext cx="2442699" cy="936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4A9EF-0AEE-4D48-999D-4E8AFCD2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74" t="75893" b="-506"/>
          <a:stretch/>
        </p:blipFill>
        <p:spPr>
          <a:xfrm>
            <a:off x="8855854" y="3191933"/>
            <a:ext cx="414866" cy="3254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1D1EFD-9B4E-47BD-BB46-2E266ED31F8C}"/>
              </a:ext>
            </a:extLst>
          </p:cNvPr>
          <p:cNvCxnSpPr/>
          <p:nvPr/>
        </p:nvCxnSpPr>
        <p:spPr>
          <a:xfrm>
            <a:off x="7171267" y="2195796"/>
            <a:ext cx="0" cy="14091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084415-6E0B-48B1-8A01-6266B3F10F5C}"/>
              </a:ext>
            </a:extLst>
          </p:cNvPr>
          <p:cNvSpPr/>
          <p:nvPr/>
        </p:nvSpPr>
        <p:spPr>
          <a:xfrm>
            <a:off x="5943600" y="2700867"/>
            <a:ext cx="618067" cy="3894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4B39F-81C6-4739-BB9A-19835CBF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85" y="1390365"/>
            <a:ext cx="2229161" cy="203863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AA86CD-2D2A-4832-99EF-6800E75DAFC1}"/>
              </a:ext>
            </a:extLst>
          </p:cNvPr>
          <p:cNvSpPr/>
          <p:nvPr/>
        </p:nvSpPr>
        <p:spPr>
          <a:xfrm rot="10800000">
            <a:off x="3206939" y="1842416"/>
            <a:ext cx="753532" cy="35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679A9-C265-476D-86BC-352CBB29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8" y="595209"/>
            <a:ext cx="2705478" cy="95263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9E9176-9DCB-4FB9-9D52-C2F4CBA0FE30}"/>
              </a:ext>
            </a:extLst>
          </p:cNvPr>
          <p:cNvSpPr/>
          <p:nvPr/>
        </p:nvSpPr>
        <p:spPr>
          <a:xfrm rot="10800000">
            <a:off x="10479806" y="1003792"/>
            <a:ext cx="753532" cy="35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40A6F-91BE-4E5D-A264-F2E6D21B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818" y="1712025"/>
            <a:ext cx="3315163" cy="40582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423A91-9F24-47BB-8E46-5B9BC0DCEAEE}"/>
              </a:ext>
            </a:extLst>
          </p:cNvPr>
          <p:cNvSpPr/>
          <p:nvPr/>
        </p:nvSpPr>
        <p:spPr>
          <a:xfrm rot="10800000">
            <a:off x="7020796" y="2445875"/>
            <a:ext cx="753532" cy="35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7302E-0188-4F9E-BF56-0AAB5E980156}"/>
              </a:ext>
            </a:extLst>
          </p:cNvPr>
          <p:cNvSpPr/>
          <p:nvPr/>
        </p:nvSpPr>
        <p:spPr>
          <a:xfrm>
            <a:off x="4307555" y="4284133"/>
            <a:ext cx="1788445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EF65EE-4A0D-43CE-ADE1-EE9F26410504}"/>
              </a:ext>
            </a:extLst>
          </p:cNvPr>
          <p:cNvSpPr/>
          <p:nvPr/>
        </p:nvSpPr>
        <p:spPr>
          <a:xfrm>
            <a:off x="4209818" y="5459768"/>
            <a:ext cx="2495782" cy="318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F8D4-444C-4E00-8B14-6073032AA1E3}"/>
              </a:ext>
            </a:extLst>
          </p:cNvPr>
          <p:cNvSpPr/>
          <p:nvPr/>
        </p:nvSpPr>
        <p:spPr>
          <a:xfrm>
            <a:off x="2033688" y="2801475"/>
            <a:ext cx="1082046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5596C-27C4-45EA-90B7-C4BAA0CB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95" y="1325525"/>
            <a:ext cx="3277057" cy="28293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CAA86CD-2D2A-4832-99EF-6800E75DAFC1}"/>
              </a:ext>
            </a:extLst>
          </p:cNvPr>
          <p:cNvSpPr/>
          <p:nvPr/>
        </p:nvSpPr>
        <p:spPr>
          <a:xfrm rot="10800000">
            <a:off x="2681357" y="1435592"/>
            <a:ext cx="753532" cy="35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D054C-652F-4852-B2B3-337269B63EB8}"/>
              </a:ext>
            </a:extLst>
          </p:cNvPr>
          <p:cNvSpPr/>
          <p:nvPr/>
        </p:nvSpPr>
        <p:spPr>
          <a:xfrm>
            <a:off x="1513555" y="2951549"/>
            <a:ext cx="467645" cy="29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67F60-8AC0-4075-A141-9BA109AD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31" y="1936100"/>
            <a:ext cx="2448267" cy="17242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A348752-49DB-4817-AC7D-A0136257A3DF}"/>
              </a:ext>
            </a:extLst>
          </p:cNvPr>
          <p:cNvSpPr/>
          <p:nvPr/>
        </p:nvSpPr>
        <p:spPr>
          <a:xfrm>
            <a:off x="5122333" y="2523067"/>
            <a:ext cx="1286934" cy="55033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2FD0D1-7798-4EBC-81CD-4B519702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48" y="1473691"/>
            <a:ext cx="6294448" cy="39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98CD8-F800-4A09-ADD5-8B5CE209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473"/>
            <a:ext cx="12192000" cy="41911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4D054C-652F-4852-B2B3-337269B63EB8}"/>
              </a:ext>
            </a:extLst>
          </p:cNvPr>
          <p:cNvSpPr/>
          <p:nvPr/>
        </p:nvSpPr>
        <p:spPr>
          <a:xfrm>
            <a:off x="8153399" y="3623733"/>
            <a:ext cx="220134" cy="208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ACEFC-5D8D-4CB6-B0D9-349163F337F0}"/>
              </a:ext>
            </a:extLst>
          </p:cNvPr>
          <p:cNvSpPr/>
          <p:nvPr/>
        </p:nvSpPr>
        <p:spPr>
          <a:xfrm>
            <a:off x="9144000" y="1608665"/>
            <a:ext cx="3048000" cy="284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54875-F009-4D79-A4AD-4B5AF993C154}"/>
              </a:ext>
            </a:extLst>
          </p:cNvPr>
          <p:cNvSpPr/>
          <p:nvPr/>
        </p:nvSpPr>
        <p:spPr>
          <a:xfrm>
            <a:off x="220133" y="3727906"/>
            <a:ext cx="2413000" cy="310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B4D90-7AD3-4A65-8830-FC1670D8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3" y="643648"/>
            <a:ext cx="5730737" cy="55707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0BFB1-3B28-4C4D-B328-4011D53E091B}"/>
              </a:ext>
            </a:extLst>
          </p:cNvPr>
          <p:cNvSpPr/>
          <p:nvPr/>
        </p:nvSpPr>
        <p:spPr>
          <a:xfrm>
            <a:off x="1836437" y="1818418"/>
            <a:ext cx="412749" cy="9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DE9D8-F9E4-4B2D-985B-8915B589B5B6}"/>
              </a:ext>
            </a:extLst>
          </p:cNvPr>
          <p:cNvSpPr/>
          <p:nvPr/>
        </p:nvSpPr>
        <p:spPr>
          <a:xfrm>
            <a:off x="1836437" y="2120837"/>
            <a:ext cx="729456" cy="9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8E22D-3DEA-453D-8151-BB91AF26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11" y="643648"/>
            <a:ext cx="5328648" cy="55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90BFB1-3B28-4C4D-B328-4011D53E091B}"/>
              </a:ext>
            </a:extLst>
          </p:cNvPr>
          <p:cNvSpPr/>
          <p:nvPr/>
        </p:nvSpPr>
        <p:spPr>
          <a:xfrm>
            <a:off x="1836437" y="1818418"/>
            <a:ext cx="412749" cy="9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DE9D8-F9E4-4B2D-985B-8915B589B5B6}"/>
              </a:ext>
            </a:extLst>
          </p:cNvPr>
          <p:cNvSpPr/>
          <p:nvPr/>
        </p:nvSpPr>
        <p:spPr>
          <a:xfrm>
            <a:off x="1836437" y="2120837"/>
            <a:ext cx="729456" cy="9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93365-4F66-4328-9A2C-FCA1EE08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16" y="556260"/>
            <a:ext cx="5184900" cy="58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2056F-C1CF-41C1-ACB3-C8350871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42" y="2171970"/>
            <a:ext cx="6099379" cy="4178029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88E16-9FEA-43DB-B9CF-2D0FE2A4EC3C}"/>
              </a:ext>
            </a:extLst>
          </p:cNvPr>
          <p:cNvSpPr/>
          <p:nvPr/>
        </p:nvSpPr>
        <p:spPr>
          <a:xfrm>
            <a:off x="2924860" y="2421467"/>
            <a:ext cx="4834468" cy="6773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E2C90-A525-47A4-B6E0-9055C0CBF4C9}"/>
              </a:ext>
            </a:extLst>
          </p:cNvPr>
          <p:cNvSpPr txBox="1"/>
          <p:nvPr/>
        </p:nvSpPr>
        <p:spPr>
          <a:xfrm>
            <a:off x="2417386" y="2529300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7A185-97D3-44C9-B5D3-AE872F27BAAC}"/>
              </a:ext>
            </a:extLst>
          </p:cNvPr>
          <p:cNvSpPr/>
          <p:nvPr/>
        </p:nvSpPr>
        <p:spPr>
          <a:xfrm>
            <a:off x="2924860" y="3166533"/>
            <a:ext cx="4834468" cy="2494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D578B-D8CB-4427-AE0D-DBE873381259}"/>
              </a:ext>
            </a:extLst>
          </p:cNvPr>
          <p:cNvSpPr/>
          <p:nvPr/>
        </p:nvSpPr>
        <p:spPr>
          <a:xfrm>
            <a:off x="2924860" y="3483762"/>
            <a:ext cx="5977840" cy="3516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87D7E-4B85-4AF4-94F1-B1B00B7DBC99}"/>
              </a:ext>
            </a:extLst>
          </p:cNvPr>
          <p:cNvSpPr/>
          <p:nvPr/>
        </p:nvSpPr>
        <p:spPr>
          <a:xfrm>
            <a:off x="2924860" y="3889619"/>
            <a:ext cx="5977840" cy="2757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4B6AD-52EB-4420-A54E-339E95B542C5}"/>
              </a:ext>
            </a:extLst>
          </p:cNvPr>
          <p:cNvSpPr/>
          <p:nvPr/>
        </p:nvSpPr>
        <p:spPr>
          <a:xfrm flipV="1">
            <a:off x="2924860" y="4230630"/>
            <a:ext cx="5977840" cy="2852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8A562-4906-4B4C-90A0-17F283C8A486}"/>
              </a:ext>
            </a:extLst>
          </p:cNvPr>
          <p:cNvSpPr txBox="1"/>
          <p:nvPr/>
        </p:nvSpPr>
        <p:spPr>
          <a:xfrm>
            <a:off x="2417386" y="3039844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D22D-9E0A-4C59-BCB5-CDE3F5237F03}"/>
              </a:ext>
            </a:extLst>
          </p:cNvPr>
          <p:cNvSpPr txBox="1"/>
          <p:nvPr/>
        </p:nvSpPr>
        <p:spPr>
          <a:xfrm>
            <a:off x="2404948" y="3472480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58CF-B10D-407C-BF74-F59C4D3A1C6E}"/>
              </a:ext>
            </a:extLst>
          </p:cNvPr>
          <p:cNvSpPr txBox="1"/>
          <p:nvPr/>
        </p:nvSpPr>
        <p:spPr>
          <a:xfrm>
            <a:off x="2404948" y="3855892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BC087-B9E7-4799-BE6F-A60C082882C1}"/>
              </a:ext>
            </a:extLst>
          </p:cNvPr>
          <p:cNvSpPr txBox="1"/>
          <p:nvPr/>
        </p:nvSpPr>
        <p:spPr>
          <a:xfrm>
            <a:off x="2407889" y="4199514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9D928-35C8-4475-9FB2-96E052D5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37"/>
          <a:stretch/>
        </p:blipFill>
        <p:spPr>
          <a:xfrm>
            <a:off x="3067736" y="580522"/>
            <a:ext cx="5753599" cy="10187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4441F3-949B-4E96-8B32-0B95BCA78E04}"/>
              </a:ext>
            </a:extLst>
          </p:cNvPr>
          <p:cNvSpPr/>
          <p:nvPr/>
        </p:nvSpPr>
        <p:spPr>
          <a:xfrm>
            <a:off x="3067736" y="940314"/>
            <a:ext cx="1253070" cy="37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B7512-586F-48C3-8694-F77EFE08FE57}"/>
              </a:ext>
            </a:extLst>
          </p:cNvPr>
          <p:cNvSpPr txBox="1"/>
          <p:nvPr/>
        </p:nvSpPr>
        <p:spPr>
          <a:xfrm>
            <a:off x="2627887" y="859086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B3987B-57E1-471A-A781-9566E1EBBB53}"/>
              </a:ext>
            </a:extLst>
          </p:cNvPr>
          <p:cNvSpPr/>
          <p:nvPr/>
        </p:nvSpPr>
        <p:spPr>
          <a:xfrm>
            <a:off x="2847650" y="2135353"/>
            <a:ext cx="6118369" cy="417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F792B8D-C004-43B9-A0DE-8F34D51ADE2C}"/>
              </a:ext>
            </a:extLst>
          </p:cNvPr>
          <p:cNvSpPr/>
          <p:nvPr/>
        </p:nvSpPr>
        <p:spPr>
          <a:xfrm>
            <a:off x="3694271" y="1463664"/>
            <a:ext cx="434606" cy="510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D4221-CD12-4AB7-9B7D-9B1B0C7BEA09}"/>
              </a:ext>
            </a:extLst>
          </p:cNvPr>
          <p:cNvSpPr/>
          <p:nvPr/>
        </p:nvSpPr>
        <p:spPr>
          <a:xfrm flipV="1">
            <a:off x="2915364" y="4730270"/>
            <a:ext cx="5977840" cy="126864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D3D64-F200-471D-A283-AE1BC40A526A}"/>
              </a:ext>
            </a:extLst>
          </p:cNvPr>
          <p:cNvSpPr txBox="1"/>
          <p:nvPr/>
        </p:nvSpPr>
        <p:spPr>
          <a:xfrm>
            <a:off x="2398393" y="4699155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88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60D9E8-9AC3-41E5-BA08-7CABD3C1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90" y="1988411"/>
            <a:ext cx="4827677" cy="36044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88E16-9FEA-43DB-B9CF-2D0FE2A4EC3C}"/>
              </a:ext>
            </a:extLst>
          </p:cNvPr>
          <p:cNvSpPr/>
          <p:nvPr/>
        </p:nvSpPr>
        <p:spPr>
          <a:xfrm>
            <a:off x="3606800" y="2421466"/>
            <a:ext cx="4584328" cy="6773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E2C90-A525-47A4-B6E0-9055C0CBF4C9}"/>
              </a:ext>
            </a:extLst>
          </p:cNvPr>
          <p:cNvSpPr txBox="1"/>
          <p:nvPr/>
        </p:nvSpPr>
        <p:spPr>
          <a:xfrm>
            <a:off x="3051143" y="2456791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7A185-97D3-44C9-B5D3-AE872F27BAAC}"/>
              </a:ext>
            </a:extLst>
          </p:cNvPr>
          <p:cNvSpPr/>
          <p:nvPr/>
        </p:nvSpPr>
        <p:spPr>
          <a:xfrm>
            <a:off x="3606800" y="3166532"/>
            <a:ext cx="4584328" cy="2494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D578B-D8CB-4427-AE0D-DBE873381259}"/>
              </a:ext>
            </a:extLst>
          </p:cNvPr>
          <p:cNvSpPr/>
          <p:nvPr/>
        </p:nvSpPr>
        <p:spPr>
          <a:xfrm>
            <a:off x="3606800" y="3483761"/>
            <a:ext cx="4758267" cy="3516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87D7E-4B85-4AF4-94F1-B1B00B7DBC99}"/>
              </a:ext>
            </a:extLst>
          </p:cNvPr>
          <p:cNvSpPr/>
          <p:nvPr/>
        </p:nvSpPr>
        <p:spPr>
          <a:xfrm>
            <a:off x="3606800" y="3889618"/>
            <a:ext cx="4758267" cy="2757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4B6AD-52EB-4420-A54E-339E95B542C5}"/>
              </a:ext>
            </a:extLst>
          </p:cNvPr>
          <p:cNvSpPr/>
          <p:nvPr/>
        </p:nvSpPr>
        <p:spPr>
          <a:xfrm flipV="1">
            <a:off x="3606800" y="4230628"/>
            <a:ext cx="4758267" cy="3098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8A562-4906-4B4C-90A0-17F283C8A486}"/>
              </a:ext>
            </a:extLst>
          </p:cNvPr>
          <p:cNvSpPr txBox="1"/>
          <p:nvPr/>
        </p:nvSpPr>
        <p:spPr>
          <a:xfrm>
            <a:off x="3051143" y="2967335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D22D-9E0A-4C59-BCB5-CDE3F5237F03}"/>
              </a:ext>
            </a:extLst>
          </p:cNvPr>
          <p:cNvSpPr txBox="1"/>
          <p:nvPr/>
        </p:nvSpPr>
        <p:spPr>
          <a:xfrm>
            <a:off x="3038705" y="3399971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58CF-B10D-407C-BF74-F59C4D3A1C6E}"/>
              </a:ext>
            </a:extLst>
          </p:cNvPr>
          <p:cNvSpPr txBox="1"/>
          <p:nvPr/>
        </p:nvSpPr>
        <p:spPr>
          <a:xfrm>
            <a:off x="3038705" y="3783383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BC087-B9E7-4799-BE6F-A60C082882C1}"/>
              </a:ext>
            </a:extLst>
          </p:cNvPr>
          <p:cNvSpPr txBox="1"/>
          <p:nvPr/>
        </p:nvSpPr>
        <p:spPr>
          <a:xfrm>
            <a:off x="3041646" y="4127005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9D928-35C8-4475-9FB2-96E052D5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37"/>
          <a:stretch/>
        </p:blipFill>
        <p:spPr>
          <a:xfrm>
            <a:off x="3067736" y="580522"/>
            <a:ext cx="5753599" cy="10187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4441F3-949B-4E96-8B32-0B95BCA78E04}"/>
              </a:ext>
            </a:extLst>
          </p:cNvPr>
          <p:cNvSpPr/>
          <p:nvPr/>
        </p:nvSpPr>
        <p:spPr>
          <a:xfrm>
            <a:off x="3067736" y="940314"/>
            <a:ext cx="1253070" cy="37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B7512-586F-48C3-8694-F77EFE08FE57}"/>
              </a:ext>
            </a:extLst>
          </p:cNvPr>
          <p:cNvSpPr txBox="1"/>
          <p:nvPr/>
        </p:nvSpPr>
        <p:spPr>
          <a:xfrm>
            <a:off x="2627887" y="859086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B3987B-57E1-471A-A781-9566E1EBBB53}"/>
              </a:ext>
            </a:extLst>
          </p:cNvPr>
          <p:cNvSpPr/>
          <p:nvPr/>
        </p:nvSpPr>
        <p:spPr>
          <a:xfrm>
            <a:off x="3471333" y="1974458"/>
            <a:ext cx="4972816" cy="365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F792B8D-C004-43B9-A0DE-8F34D51ADE2C}"/>
              </a:ext>
            </a:extLst>
          </p:cNvPr>
          <p:cNvSpPr/>
          <p:nvPr/>
        </p:nvSpPr>
        <p:spPr>
          <a:xfrm>
            <a:off x="3821271" y="1386777"/>
            <a:ext cx="434606" cy="510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D4221-CD12-4AB7-9B7D-9B1B0C7BEA09}"/>
              </a:ext>
            </a:extLst>
          </p:cNvPr>
          <p:cNvSpPr/>
          <p:nvPr/>
        </p:nvSpPr>
        <p:spPr>
          <a:xfrm flipV="1">
            <a:off x="3605103" y="4649997"/>
            <a:ext cx="4759964" cy="35163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D3D64-F200-471D-A283-AE1BC40A526A}"/>
              </a:ext>
            </a:extLst>
          </p:cNvPr>
          <p:cNvSpPr txBox="1"/>
          <p:nvPr/>
        </p:nvSpPr>
        <p:spPr>
          <a:xfrm>
            <a:off x="3032150" y="4626646"/>
            <a:ext cx="5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83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32F4C-A619-44E3-8965-1B1D35FA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50" y="2102474"/>
            <a:ext cx="4439270" cy="254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788E16-9FEA-43DB-B9CF-2D0FE2A4EC3C}"/>
              </a:ext>
            </a:extLst>
          </p:cNvPr>
          <p:cNvSpPr/>
          <p:nvPr/>
        </p:nvSpPr>
        <p:spPr>
          <a:xfrm>
            <a:off x="3583520" y="2462089"/>
            <a:ext cx="4584328" cy="6773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E2C90-A525-47A4-B6E0-9055C0CBF4C9}"/>
              </a:ext>
            </a:extLst>
          </p:cNvPr>
          <p:cNvSpPr txBox="1"/>
          <p:nvPr/>
        </p:nvSpPr>
        <p:spPr>
          <a:xfrm>
            <a:off x="3051143" y="2456791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7A185-97D3-44C9-B5D3-AE872F27BAAC}"/>
              </a:ext>
            </a:extLst>
          </p:cNvPr>
          <p:cNvSpPr/>
          <p:nvPr/>
        </p:nvSpPr>
        <p:spPr>
          <a:xfrm>
            <a:off x="3582243" y="3204703"/>
            <a:ext cx="4584328" cy="2494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D578B-D8CB-4427-AE0D-DBE873381259}"/>
              </a:ext>
            </a:extLst>
          </p:cNvPr>
          <p:cNvSpPr/>
          <p:nvPr/>
        </p:nvSpPr>
        <p:spPr>
          <a:xfrm>
            <a:off x="3583940" y="3483761"/>
            <a:ext cx="4582631" cy="3516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87D7E-4B85-4AF4-94F1-B1B00B7DBC99}"/>
              </a:ext>
            </a:extLst>
          </p:cNvPr>
          <p:cNvSpPr/>
          <p:nvPr/>
        </p:nvSpPr>
        <p:spPr>
          <a:xfrm>
            <a:off x="3583940" y="3889618"/>
            <a:ext cx="4582631" cy="2757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8A562-4906-4B4C-90A0-17F283C8A486}"/>
              </a:ext>
            </a:extLst>
          </p:cNvPr>
          <p:cNvSpPr txBox="1"/>
          <p:nvPr/>
        </p:nvSpPr>
        <p:spPr>
          <a:xfrm>
            <a:off x="3051143" y="2967335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D22D-9E0A-4C59-BCB5-CDE3F5237F03}"/>
              </a:ext>
            </a:extLst>
          </p:cNvPr>
          <p:cNvSpPr txBox="1"/>
          <p:nvPr/>
        </p:nvSpPr>
        <p:spPr>
          <a:xfrm>
            <a:off x="3038705" y="3399971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58CF-B10D-407C-BF74-F59C4D3A1C6E}"/>
              </a:ext>
            </a:extLst>
          </p:cNvPr>
          <p:cNvSpPr txBox="1"/>
          <p:nvPr/>
        </p:nvSpPr>
        <p:spPr>
          <a:xfrm>
            <a:off x="3038705" y="3783383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9D928-35C8-4475-9FB2-96E052D5D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37"/>
          <a:stretch/>
        </p:blipFill>
        <p:spPr>
          <a:xfrm>
            <a:off x="3067736" y="580522"/>
            <a:ext cx="5753599" cy="10187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4441F3-949B-4E96-8B32-0B95BCA78E04}"/>
              </a:ext>
            </a:extLst>
          </p:cNvPr>
          <p:cNvSpPr/>
          <p:nvPr/>
        </p:nvSpPr>
        <p:spPr>
          <a:xfrm>
            <a:off x="3067736" y="940314"/>
            <a:ext cx="1253070" cy="371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B7512-586F-48C3-8694-F77EFE08FE57}"/>
              </a:ext>
            </a:extLst>
          </p:cNvPr>
          <p:cNvSpPr txBox="1"/>
          <p:nvPr/>
        </p:nvSpPr>
        <p:spPr>
          <a:xfrm>
            <a:off x="2627887" y="859086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B3987B-57E1-471A-A781-9566E1EBBB53}"/>
              </a:ext>
            </a:extLst>
          </p:cNvPr>
          <p:cNvSpPr/>
          <p:nvPr/>
        </p:nvSpPr>
        <p:spPr>
          <a:xfrm>
            <a:off x="3656049" y="2102474"/>
            <a:ext cx="4439271" cy="2543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F792B8D-C004-43B9-A0DE-8F34D51ADE2C}"/>
              </a:ext>
            </a:extLst>
          </p:cNvPr>
          <p:cNvSpPr/>
          <p:nvPr/>
        </p:nvSpPr>
        <p:spPr>
          <a:xfrm>
            <a:off x="3821271" y="1386777"/>
            <a:ext cx="434606" cy="5107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98DE2-FAC7-4359-83E6-F4AFB441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8" y="1703792"/>
            <a:ext cx="6687483" cy="12384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F7AF181-8771-469E-B3D8-0DC77B4DA854}"/>
              </a:ext>
            </a:extLst>
          </p:cNvPr>
          <p:cNvSpPr/>
          <p:nvPr/>
        </p:nvSpPr>
        <p:spPr>
          <a:xfrm>
            <a:off x="4749800" y="1739894"/>
            <a:ext cx="1913465" cy="32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C825E0-9D26-4203-AF80-E3B41BE0F3A6}"/>
              </a:ext>
            </a:extLst>
          </p:cNvPr>
          <p:cNvSpPr/>
          <p:nvPr/>
        </p:nvSpPr>
        <p:spPr>
          <a:xfrm>
            <a:off x="4416637" y="2157220"/>
            <a:ext cx="2246628" cy="321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BC466-8697-4B9F-AA04-1EC02D0CAD8B}"/>
              </a:ext>
            </a:extLst>
          </p:cNvPr>
          <p:cNvSpPr txBox="1"/>
          <p:nvPr/>
        </p:nvSpPr>
        <p:spPr>
          <a:xfrm>
            <a:off x="6824121" y="2069668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96811-A86B-4C4B-ADA4-01899E1AB7FD}"/>
              </a:ext>
            </a:extLst>
          </p:cNvPr>
          <p:cNvSpPr txBox="1"/>
          <p:nvPr/>
        </p:nvSpPr>
        <p:spPr>
          <a:xfrm>
            <a:off x="5468619" y="1278229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19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D38784-FB80-4A00-B7AC-E0BD0B774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8" b="35991"/>
          <a:stretch/>
        </p:blipFill>
        <p:spPr>
          <a:xfrm>
            <a:off x="2952817" y="765164"/>
            <a:ext cx="6349042" cy="18259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0E441-C10F-4217-BE63-A1FF0F61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17" y="3254076"/>
            <a:ext cx="5061765" cy="20714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5CAF11E-BD1C-4B8C-BF68-AB6A5772407A}"/>
              </a:ext>
            </a:extLst>
          </p:cNvPr>
          <p:cNvSpPr/>
          <p:nvPr/>
        </p:nvSpPr>
        <p:spPr>
          <a:xfrm>
            <a:off x="3627794" y="3564280"/>
            <a:ext cx="4999088" cy="999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7AF181-8771-469E-B3D8-0DC77B4DA854}"/>
              </a:ext>
            </a:extLst>
          </p:cNvPr>
          <p:cNvSpPr/>
          <p:nvPr/>
        </p:nvSpPr>
        <p:spPr>
          <a:xfrm>
            <a:off x="4275667" y="1888066"/>
            <a:ext cx="1913465" cy="32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C825E0-9D26-4203-AF80-E3B41BE0F3A6}"/>
              </a:ext>
            </a:extLst>
          </p:cNvPr>
          <p:cNvSpPr/>
          <p:nvPr/>
        </p:nvSpPr>
        <p:spPr>
          <a:xfrm>
            <a:off x="6256867" y="1888065"/>
            <a:ext cx="1117600" cy="321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F76DF9-BE0C-47D4-9FE0-2953FDB10D3F}"/>
              </a:ext>
            </a:extLst>
          </p:cNvPr>
          <p:cNvSpPr/>
          <p:nvPr/>
        </p:nvSpPr>
        <p:spPr>
          <a:xfrm>
            <a:off x="6189132" y="4622799"/>
            <a:ext cx="2437749" cy="250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BC466-8697-4B9F-AA04-1EC02D0CAD8B}"/>
              </a:ext>
            </a:extLst>
          </p:cNvPr>
          <p:cNvSpPr txBox="1"/>
          <p:nvPr/>
        </p:nvSpPr>
        <p:spPr>
          <a:xfrm>
            <a:off x="6629811" y="1426399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AF9561-AE7B-4136-AB9E-19C4C4A9CD37}"/>
              </a:ext>
            </a:extLst>
          </p:cNvPr>
          <p:cNvSpPr txBox="1"/>
          <p:nvPr/>
        </p:nvSpPr>
        <p:spPr>
          <a:xfrm>
            <a:off x="3175651" y="3703312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8AA52-1890-45B6-86C9-873847260B1A}"/>
              </a:ext>
            </a:extLst>
          </p:cNvPr>
          <p:cNvSpPr txBox="1"/>
          <p:nvPr/>
        </p:nvSpPr>
        <p:spPr>
          <a:xfrm>
            <a:off x="5706533" y="4563534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96811-A86B-4C4B-ADA4-01899E1AB7FD}"/>
              </a:ext>
            </a:extLst>
          </p:cNvPr>
          <p:cNvSpPr txBox="1"/>
          <p:nvPr/>
        </p:nvSpPr>
        <p:spPr>
          <a:xfrm>
            <a:off x="5232399" y="1426400"/>
            <a:ext cx="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3575A1-A28B-4A10-9794-62354BDFDDC3}"/>
              </a:ext>
            </a:extLst>
          </p:cNvPr>
          <p:cNvSpPr/>
          <p:nvPr/>
        </p:nvSpPr>
        <p:spPr>
          <a:xfrm>
            <a:off x="3565116" y="3242547"/>
            <a:ext cx="5121683" cy="20829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69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Dornier Rémy Jean Daniel</dc:creator>
  <cp:lastModifiedBy>Dornier Rémy Jean Daniel</cp:lastModifiedBy>
  <cp:revision>23</cp:revision>
  <dcterms:created xsi:type="dcterms:W3CDTF">2023-05-26T07:37:07Z</dcterms:created>
  <dcterms:modified xsi:type="dcterms:W3CDTF">2024-11-13T16:37:12Z</dcterms:modified>
</cp:coreProperties>
</file>