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FB33-E3CF-45B0-AEEF-9CBB4849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EF59-922E-43E3-8848-4C5031E3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6089-9695-4EE1-A044-EBEEBD2D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F68F-9CD9-4F2B-82F2-44BAE27C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51DE-1181-4059-B5D6-6DCBD70A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D08D-2254-4E1D-991F-7B94DB27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8A425-4C69-4FF8-B758-A7D57540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A845-8941-42F4-AF55-22E51B40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50E7-6FF0-42DC-96B2-5F1405CD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030F-96C1-4183-B73C-78CB00E8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DC860-8FAF-438D-AE14-4D8910DBB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B0FBC-DCAA-446D-85C4-FA1A5908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BB6E-3487-4EFE-82D5-31FF3C75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406B-114D-4404-85BD-BC9A291D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074C-250E-4712-8EE9-D04157F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BB96-4F3C-49D1-96A9-B968D3DB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037E-3288-499C-B5B6-9A5E074B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6FE3-0698-4C0A-A81A-0D1EF602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B80C-9F65-44BE-83F8-C8371FAD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ABA1-B7A6-43B8-89CA-EE9354AF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9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53B8-568E-43E0-83B7-1C40FAE1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49804-9318-49BC-BC32-DB9CA21C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F722-0C37-438C-8C02-95F78E89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3EA9-E389-4768-BA91-2C372750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88E5-98A6-492E-BD4E-E7BB6553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0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8B1-2BF2-4B7A-ACFD-73F01354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A9AF-AD1F-4070-8652-E634CB4B8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6796-77BB-4EEE-88FC-AA658CEE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10DCE-3F58-4689-A870-A0DE2C1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B4A92-12DD-4924-B7E0-5139785E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DBC58-A396-49DB-84BB-9F93AE4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72CB-2EA6-48D4-B84E-FCCEC1AF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46F4-146A-4FBD-B693-8DF6A2C4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403D1-AC43-4314-A869-2E877E123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41FE-FAA1-409B-9BBE-9DDE9E55C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3F139-9EBB-4556-9053-BC99B2F44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613F0-9F7B-46D5-AF26-AACBE62C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225F5-B6A9-4447-BD91-F29E85DA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52089-425C-4DA0-B924-784BE23C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1AF5-013C-4CCD-89BD-7372E01F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134BE-95FF-45F4-92DE-988C68DC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FCC1-FDC6-4BBB-926A-53287BDB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58F65-E159-48AE-A7F6-C16C5753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AA030-5DA0-4736-A3C9-F9582ABF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F248D-1D23-4FD6-BB04-DDEB7120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A9F09-E99C-4C18-984A-9F0AE67A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323C-7862-454E-890F-AD85AE66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25D6-D800-4C2C-8EC7-C04170E4F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05C37-B617-44A6-A8EC-6A9CADB41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C34D-FBC4-42EB-8421-75132E7B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FDEAE-07A1-4744-A6EC-CFB27A64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0B34-BF7F-4C22-9836-0EFE52E2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3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F20-109E-4240-BB50-24D64AE2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1566A-032A-4267-9128-53C53A58D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199F5-A591-455E-A4AD-9C7D1A25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4C2CE-83E1-4861-A8FE-D43909D6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B2DA0-A6C7-40D4-A8E1-B451CCAA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3FD3C-9D30-453B-AD6D-984D966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D12EB-38C4-4FC8-A9EE-05E477F6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1A425-0BF6-4396-A32C-5577481B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E51A-72CF-4A1C-AB20-D422D508C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F467-F9ED-4C4D-A055-74DCFDDE6DC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13D23-BF79-4032-8776-34FDD8B19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A2E1-7947-4F35-A8B4-C58A314C0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26B5-165A-476E-B023-8D6E6B6C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622A739-E70A-4371-8514-9DB5B19D3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0" b="56801"/>
          <a:stretch/>
        </p:blipFill>
        <p:spPr>
          <a:xfrm>
            <a:off x="3401690" y="262128"/>
            <a:ext cx="5663062" cy="29625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144B0C-D34B-459F-BC5B-C62291202AAF}"/>
              </a:ext>
            </a:extLst>
          </p:cNvPr>
          <p:cNvSpPr/>
          <p:nvPr/>
        </p:nvSpPr>
        <p:spPr>
          <a:xfrm>
            <a:off x="2927532" y="573632"/>
            <a:ext cx="958129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CD658-30F3-438A-BCCA-BEB48F30E724}"/>
              </a:ext>
            </a:extLst>
          </p:cNvPr>
          <p:cNvSpPr/>
          <p:nvPr/>
        </p:nvSpPr>
        <p:spPr>
          <a:xfrm>
            <a:off x="2927529" y="2695028"/>
            <a:ext cx="1111069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CFFA6-64C5-4EDF-B323-E91C820A7C05}"/>
              </a:ext>
            </a:extLst>
          </p:cNvPr>
          <p:cNvSpPr/>
          <p:nvPr/>
        </p:nvSpPr>
        <p:spPr>
          <a:xfrm>
            <a:off x="2893238" y="1798634"/>
            <a:ext cx="4844872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17BA1-7D5C-49F7-BBC7-AB7409F28162}"/>
              </a:ext>
            </a:extLst>
          </p:cNvPr>
          <p:cNvSpPr/>
          <p:nvPr/>
        </p:nvSpPr>
        <p:spPr>
          <a:xfrm>
            <a:off x="2927529" y="3009463"/>
            <a:ext cx="912951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2C037-3C93-467C-898D-3EA68C59E0C5}"/>
              </a:ext>
            </a:extLst>
          </p:cNvPr>
          <p:cNvSpPr/>
          <p:nvPr/>
        </p:nvSpPr>
        <p:spPr>
          <a:xfrm>
            <a:off x="2927530" y="2380593"/>
            <a:ext cx="912950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45C11-99EE-4F0F-9FD8-364B6BAEDA24}"/>
              </a:ext>
            </a:extLst>
          </p:cNvPr>
          <p:cNvSpPr txBox="1"/>
          <p:nvPr/>
        </p:nvSpPr>
        <p:spPr>
          <a:xfrm>
            <a:off x="2456482" y="429844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80C39-A6A0-4CA5-962A-EE6F37DFDE47}"/>
              </a:ext>
            </a:extLst>
          </p:cNvPr>
          <p:cNvSpPr txBox="1"/>
          <p:nvPr/>
        </p:nvSpPr>
        <p:spPr>
          <a:xfrm>
            <a:off x="2456482" y="1092271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17898-87A7-4B59-9056-1F126CA0B219}"/>
              </a:ext>
            </a:extLst>
          </p:cNvPr>
          <p:cNvSpPr txBox="1"/>
          <p:nvPr/>
        </p:nvSpPr>
        <p:spPr>
          <a:xfrm>
            <a:off x="2456482" y="16139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A3A4D-22C2-4CA7-A158-4CF94F118518}"/>
              </a:ext>
            </a:extLst>
          </p:cNvPr>
          <p:cNvSpPr txBox="1"/>
          <p:nvPr/>
        </p:nvSpPr>
        <p:spPr>
          <a:xfrm>
            <a:off x="2456482" y="2264997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3F51E-03BF-4698-BCDF-E41F3F5428BD}"/>
              </a:ext>
            </a:extLst>
          </p:cNvPr>
          <p:cNvSpPr txBox="1"/>
          <p:nvPr/>
        </p:nvSpPr>
        <p:spPr>
          <a:xfrm>
            <a:off x="2456482" y="260202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39DF8B-4064-41C7-8F0F-61DE154D1A91}"/>
              </a:ext>
            </a:extLst>
          </p:cNvPr>
          <p:cNvSpPr/>
          <p:nvPr/>
        </p:nvSpPr>
        <p:spPr>
          <a:xfrm>
            <a:off x="2927529" y="1215153"/>
            <a:ext cx="958129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617A6-F14B-4A7A-A51A-E2805E8B9D48}"/>
              </a:ext>
            </a:extLst>
          </p:cNvPr>
          <p:cNvSpPr txBox="1"/>
          <p:nvPr/>
        </p:nvSpPr>
        <p:spPr>
          <a:xfrm>
            <a:off x="2456482" y="2948365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BE2E70-738B-46F0-B06B-D33F92B70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" t="43326" b="18667"/>
          <a:stretch/>
        </p:blipFill>
        <p:spPr>
          <a:xfrm>
            <a:off x="3384004" y="3855280"/>
            <a:ext cx="5663062" cy="26064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40E5546-2B9E-42CA-A500-E7B77F8F9A53}"/>
              </a:ext>
            </a:extLst>
          </p:cNvPr>
          <p:cNvSpPr/>
          <p:nvPr/>
        </p:nvSpPr>
        <p:spPr>
          <a:xfrm>
            <a:off x="2922625" y="4149733"/>
            <a:ext cx="1570635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30E50-C97C-451B-84CD-C02F29C13B72}"/>
              </a:ext>
            </a:extLst>
          </p:cNvPr>
          <p:cNvSpPr/>
          <p:nvPr/>
        </p:nvSpPr>
        <p:spPr>
          <a:xfrm>
            <a:off x="2927529" y="5061884"/>
            <a:ext cx="2019112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03388-15CE-4C53-8C0E-2F354255E02A}"/>
              </a:ext>
            </a:extLst>
          </p:cNvPr>
          <p:cNvSpPr/>
          <p:nvPr/>
        </p:nvSpPr>
        <p:spPr>
          <a:xfrm>
            <a:off x="2922622" y="4746705"/>
            <a:ext cx="2024019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A1B5B2-F832-45BB-9501-A355E3ED18BD}"/>
              </a:ext>
            </a:extLst>
          </p:cNvPr>
          <p:cNvSpPr/>
          <p:nvPr/>
        </p:nvSpPr>
        <p:spPr>
          <a:xfrm>
            <a:off x="2922622" y="4464912"/>
            <a:ext cx="788318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98A702-F8E2-4822-9A96-0B2E74DA7A75}"/>
              </a:ext>
            </a:extLst>
          </p:cNvPr>
          <p:cNvSpPr/>
          <p:nvPr/>
        </p:nvSpPr>
        <p:spPr>
          <a:xfrm>
            <a:off x="2939687" y="5360562"/>
            <a:ext cx="1639933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3FD9B8-99BD-44F3-B979-17941F139C2C}"/>
              </a:ext>
            </a:extLst>
          </p:cNvPr>
          <p:cNvSpPr/>
          <p:nvPr/>
        </p:nvSpPr>
        <p:spPr>
          <a:xfrm>
            <a:off x="2922622" y="6110484"/>
            <a:ext cx="1949813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5797EB-9CF5-4A5D-98A9-2EFB1360A400}"/>
              </a:ext>
            </a:extLst>
          </p:cNvPr>
          <p:cNvSpPr txBox="1"/>
          <p:nvPr/>
        </p:nvSpPr>
        <p:spPr>
          <a:xfrm>
            <a:off x="2470596" y="4002239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3F54F5-7A74-4A7D-9B83-0758E2A5D718}"/>
              </a:ext>
            </a:extLst>
          </p:cNvPr>
          <p:cNvSpPr txBox="1"/>
          <p:nvPr/>
        </p:nvSpPr>
        <p:spPr>
          <a:xfrm>
            <a:off x="2470596" y="4339270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F9D1DE-A6FA-4AF3-AAD5-6AEA6A72A239}"/>
              </a:ext>
            </a:extLst>
          </p:cNvPr>
          <p:cNvSpPr txBox="1"/>
          <p:nvPr/>
        </p:nvSpPr>
        <p:spPr>
          <a:xfrm>
            <a:off x="2470596" y="4685607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A79CEA-502F-476E-BE05-F6BF756691DE}"/>
              </a:ext>
            </a:extLst>
          </p:cNvPr>
          <p:cNvSpPr txBox="1"/>
          <p:nvPr/>
        </p:nvSpPr>
        <p:spPr>
          <a:xfrm>
            <a:off x="2355072" y="4978791"/>
            <a:ext cx="42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1B43F0-6391-4742-A45B-0F84F7DE69BC}"/>
              </a:ext>
            </a:extLst>
          </p:cNvPr>
          <p:cNvSpPr txBox="1"/>
          <p:nvPr/>
        </p:nvSpPr>
        <p:spPr>
          <a:xfrm>
            <a:off x="2355072" y="5325128"/>
            <a:ext cx="42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606276-9E69-4E4B-88E1-90B148B95645}"/>
              </a:ext>
            </a:extLst>
          </p:cNvPr>
          <p:cNvSpPr txBox="1"/>
          <p:nvPr/>
        </p:nvSpPr>
        <p:spPr>
          <a:xfrm>
            <a:off x="2355072" y="5987602"/>
            <a:ext cx="42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618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C72DF6-3392-42F1-BC6B-A7A1A265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1336" r="378" b="6306"/>
          <a:stretch/>
        </p:blipFill>
        <p:spPr>
          <a:xfrm>
            <a:off x="3731442" y="914966"/>
            <a:ext cx="5635465" cy="8475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CFFA6-64C5-4EDF-B323-E91C820A7C05}"/>
              </a:ext>
            </a:extLst>
          </p:cNvPr>
          <p:cNvSpPr/>
          <p:nvPr/>
        </p:nvSpPr>
        <p:spPr>
          <a:xfrm>
            <a:off x="2927533" y="1244435"/>
            <a:ext cx="2162626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17BA1-7D5C-49F7-BBC7-AB7409F28162}"/>
              </a:ext>
            </a:extLst>
          </p:cNvPr>
          <p:cNvSpPr/>
          <p:nvPr/>
        </p:nvSpPr>
        <p:spPr>
          <a:xfrm>
            <a:off x="2927533" y="1541340"/>
            <a:ext cx="844367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17898-87A7-4B59-9056-1F126CA0B219}"/>
              </a:ext>
            </a:extLst>
          </p:cNvPr>
          <p:cNvSpPr txBox="1"/>
          <p:nvPr/>
        </p:nvSpPr>
        <p:spPr>
          <a:xfrm>
            <a:off x="2363470" y="1138815"/>
            <a:ext cx="4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A3A4D-22C2-4CA7-A158-4CF94F118518}"/>
              </a:ext>
            </a:extLst>
          </p:cNvPr>
          <p:cNvSpPr txBox="1"/>
          <p:nvPr/>
        </p:nvSpPr>
        <p:spPr>
          <a:xfrm>
            <a:off x="2363468" y="1414062"/>
            <a:ext cx="4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C6403-70C2-4E55-B5C2-52FA0439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81" y="2783075"/>
            <a:ext cx="3467400" cy="17984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DFEF2-54E6-4E71-9150-B77F83E44CB3}"/>
              </a:ext>
            </a:extLst>
          </p:cNvPr>
          <p:cNvSpPr/>
          <p:nvPr/>
        </p:nvSpPr>
        <p:spPr>
          <a:xfrm>
            <a:off x="4408170" y="4350442"/>
            <a:ext cx="3186087" cy="123568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CC324-EBA4-4F4F-AF92-A0605E9E0A80}"/>
              </a:ext>
            </a:extLst>
          </p:cNvPr>
          <p:cNvSpPr txBox="1"/>
          <p:nvPr/>
        </p:nvSpPr>
        <p:spPr>
          <a:xfrm>
            <a:off x="3915865" y="4212219"/>
            <a:ext cx="4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BC4A6-F9AD-480A-BE04-C4BB2541551D}"/>
              </a:ext>
            </a:extLst>
          </p:cNvPr>
          <p:cNvSpPr/>
          <p:nvPr/>
        </p:nvSpPr>
        <p:spPr>
          <a:xfrm>
            <a:off x="6113145" y="1244435"/>
            <a:ext cx="1498257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7F8C09-0D3F-4D9B-BA6E-60B1F3CB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06" y="0"/>
            <a:ext cx="487973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2F009-C623-4689-8AB3-9A80119E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50" y="2692787"/>
            <a:ext cx="550973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4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Dornier Rémy Jean Daniel</dc:creator>
  <cp:lastModifiedBy>Rémy Jean Daniel Dornier</cp:lastModifiedBy>
  <cp:revision>5</cp:revision>
  <dcterms:created xsi:type="dcterms:W3CDTF">2025-04-17T11:44:19Z</dcterms:created>
  <dcterms:modified xsi:type="dcterms:W3CDTF">2025-05-05T14:39:51Z</dcterms:modified>
</cp:coreProperties>
</file>