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1AD05-8BFC-4EC4-8A13-9ADD90C7AE5A}" v="5447" dt="2024-01-30T20:18:49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Schwartz" userId="189bdfe1b7bfedb1" providerId="LiveId" clId="{6C11AD05-8BFC-4EC4-8A13-9ADD90C7AE5A}"/>
    <pc:docChg chg="undo custSel addSld delSld modSld sldOrd">
      <pc:chgData name="Sam Schwartz" userId="189bdfe1b7bfedb1" providerId="LiveId" clId="{6C11AD05-8BFC-4EC4-8A13-9ADD90C7AE5A}" dt="2024-01-30T20:20:02.183" v="8639" actId="20577"/>
      <pc:docMkLst>
        <pc:docMk/>
      </pc:docMkLst>
      <pc:sldChg chg="addSp delSp modSp mod modAnim">
        <pc:chgData name="Sam Schwartz" userId="189bdfe1b7bfedb1" providerId="LiveId" clId="{6C11AD05-8BFC-4EC4-8A13-9ADD90C7AE5A}" dt="2024-01-12T22:33:33.205" v="3840" actId="403"/>
        <pc:sldMkLst>
          <pc:docMk/>
          <pc:sldMk cId="774650806" sldId="260"/>
        </pc:sldMkLst>
        <pc:spChg chg="add mod">
          <ac:chgData name="Sam Schwartz" userId="189bdfe1b7bfedb1" providerId="LiveId" clId="{6C11AD05-8BFC-4EC4-8A13-9ADD90C7AE5A}" dt="2024-01-12T22:01:53.204" v="3813" actId="1582"/>
          <ac:spMkLst>
            <pc:docMk/>
            <pc:sldMk cId="774650806" sldId="260"/>
            <ac:spMk id="5" creationId="{6A7A5477-5696-7179-3B9A-499BE3F69DF5}"/>
          </ac:spMkLst>
        </pc:spChg>
        <pc:spChg chg="add del">
          <ac:chgData name="Sam Schwartz" userId="189bdfe1b7bfedb1" providerId="LiveId" clId="{6C11AD05-8BFC-4EC4-8A13-9ADD90C7AE5A}" dt="2024-01-12T22:32:56.261" v="3825" actId="22"/>
          <ac:spMkLst>
            <pc:docMk/>
            <pc:sldMk cId="774650806" sldId="260"/>
            <ac:spMk id="7" creationId="{661B910C-0D75-378E-CF5A-47E49476D675}"/>
          </ac:spMkLst>
        </pc:spChg>
        <pc:spChg chg="add mod">
          <ac:chgData name="Sam Schwartz" userId="189bdfe1b7bfedb1" providerId="LiveId" clId="{6C11AD05-8BFC-4EC4-8A13-9ADD90C7AE5A}" dt="2024-01-12T22:33:33.205" v="3840" actId="403"/>
          <ac:spMkLst>
            <pc:docMk/>
            <pc:sldMk cId="774650806" sldId="260"/>
            <ac:spMk id="8" creationId="{DC7BF287-1202-A078-DA28-B9B638284F37}"/>
          </ac:spMkLst>
        </pc:spChg>
        <pc:picChg chg="del">
          <ac:chgData name="Sam Schwartz" userId="189bdfe1b7bfedb1" providerId="LiveId" clId="{6C11AD05-8BFC-4EC4-8A13-9ADD90C7AE5A}" dt="2024-01-12T22:32:40.056" v="3823" actId="478"/>
          <ac:picMkLst>
            <pc:docMk/>
            <pc:sldMk cId="774650806" sldId="260"/>
            <ac:picMk id="12" creationId="{A5427D6A-0493-E481-BD26-F6AB54F075E0}"/>
          </ac:picMkLst>
        </pc:picChg>
        <pc:picChg chg="mod">
          <ac:chgData name="Sam Schwartz" userId="189bdfe1b7bfedb1" providerId="LiveId" clId="{6C11AD05-8BFC-4EC4-8A13-9ADD90C7AE5A}" dt="2024-01-11T14:53:19.689" v="1122" actId="1076"/>
          <ac:picMkLst>
            <pc:docMk/>
            <pc:sldMk cId="774650806" sldId="260"/>
            <ac:picMk id="2050" creationId="{93FEAE41-0FB9-2EC7-7E3A-B2093F4753B1}"/>
          </ac:picMkLst>
        </pc:picChg>
      </pc:sldChg>
      <pc:sldChg chg="addSp delSp modSp add mod ord modAnim">
        <pc:chgData name="Sam Schwartz" userId="189bdfe1b7bfedb1" providerId="LiveId" clId="{6C11AD05-8BFC-4EC4-8A13-9ADD90C7AE5A}" dt="2024-01-12T21:40:07.512" v="3577"/>
        <pc:sldMkLst>
          <pc:docMk/>
          <pc:sldMk cId="86879379" sldId="261"/>
        </pc:sldMkLst>
        <pc:spChg chg="mod">
          <ac:chgData name="Sam Schwartz" userId="189bdfe1b7bfedb1" providerId="LiveId" clId="{6C11AD05-8BFC-4EC4-8A13-9ADD90C7AE5A}" dt="2024-01-11T14:53:32.494" v="1123" actId="1076"/>
          <ac:spMkLst>
            <pc:docMk/>
            <pc:sldMk cId="86879379" sldId="261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5:22:01.150" v="2806" actId="20577"/>
          <ac:spMkLst>
            <pc:docMk/>
            <pc:sldMk cId="86879379" sldId="261"/>
            <ac:spMk id="3" creationId="{5FD88238-B16C-47B6-FE14-79E68ABD85AA}"/>
          </ac:spMkLst>
        </pc:spChg>
        <pc:spChg chg="mod">
          <ac:chgData name="Sam Schwartz" userId="189bdfe1b7bfedb1" providerId="LiveId" clId="{6C11AD05-8BFC-4EC4-8A13-9ADD90C7AE5A}" dt="2024-01-11T15:22:08.730" v="2807" actId="403"/>
          <ac:spMkLst>
            <pc:docMk/>
            <pc:sldMk cId="86879379" sldId="261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12T21:40:07.512" v="3577"/>
          <ac:spMkLst>
            <pc:docMk/>
            <pc:sldMk cId="86879379" sldId="261"/>
            <ac:spMk id="5" creationId="{6886C81F-BA50-C6A5-D2E9-4EF2FC6D4565}"/>
          </ac:spMkLst>
        </pc:spChg>
        <pc:picChg chg="add mod">
          <ac:chgData name="Sam Schwartz" userId="189bdfe1b7bfedb1" providerId="LiveId" clId="{6C11AD05-8BFC-4EC4-8A13-9ADD90C7AE5A}" dt="2024-01-11T14:52:08.779" v="1097" actId="1076"/>
          <ac:picMkLst>
            <pc:docMk/>
            <pc:sldMk cId="86879379" sldId="261"/>
            <ac:picMk id="1026" creationId="{37655609-0126-AF6A-C83D-2420C84F889B}"/>
          </ac:picMkLst>
        </pc:picChg>
        <pc:picChg chg="del">
          <ac:chgData name="Sam Schwartz" userId="189bdfe1b7bfedb1" providerId="LiveId" clId="{6C11AD05-8BFC-4EC4-8A13-9ADD90C7AE5A}" dt="2024-01-11T14:34:07.300" v="82" actId="478"/>
          <ac:picMkLst>
            <pc:docMk/>
            <pc:sldMk cId="86879379" sldId="261"/>
            <ac:picMk id="2050" creationId="{93FEAE41-0FB9-2EC7-7E3A-B2093F4753B1}"/>
          </ac:picMkLst>
        </pc:picChg>
      </pc:sldChg>
      <pc:sldChg chg="delSp add del mod delAnim">
        <pc:chgData name="Sam Schwartz" userId="189bdfe1b7bfedb1" providerId="LiveId" clId="{6C11AD05-8BFC-4EC4-8A13-9ADD90C7AE5A}" dt="2024-01-11T14:32:38.510" v="3" actId="2696"/>
        <pc:sldMkLst>
          <pc:docMk/>
          <pc:sldMk cId="1054020076" sldId="261"/>
        </pc:sldMkLst>
        <pc:spChg chg="del">
          <ac:chgData name="Sam Schwartz" userId="189bdfe1b7bfedb1" providerId="LiveId" clId="{6C11AD05-8BFC-4EC4-8A13-9ADD90C7AE5A}" dt="2024-01-11T14:32:34.292" v="2" actId="478"/>
          <ac:spMkLst>
            <pc:docMk/>
            <pc:sldMk cId="1054020076" sldId="261"/>
            <ac:spMk id="4" creationId="{C20459AA-AE74-13FB-1DC9-EC3EAA66A103}"/>
          </ac:spMkLst>
        </pc:spChg>
        <pc:picChg chg="del">
          <ac:chgData name="Sam Schwartz" userId="189bdfe1b7bfedb1" providerId="LiveId" clId="{6C11AD05-8BFC-4EC4-8A13-9ADD90C7AE5A}" dt="2024-01-11T14:32:30.712" v="1" actId="478"/>
          <ac:picMkLst>
            <pc:docMk/>
            <pc:sldMk cId="1054020076" sldId="261"/>
            <ac:picMk id="10" creationId="{8EC23EB1-F7FF-8720-D9D6-6175B98ED48B}"/>
          </ac:picMkLst>
        </pc:picChg>
      </pc:sldChg>
      <pc:sldChg chg="addSp delSp modSp add mod ord modAnim">
        <pc:chgData name="Sam Schwartz" userId="189bdfe1b7bfedb1" providerId="LiveId" clId="{6C11AD05-8BFC-4EC4-8A13-9ADD90C7AE5A}" dt="2024-01-11T15:24:51.242" v="2825" actId="20577"/>
        <pc:sldMkLst>
          <pc:docMk/>
          <pc:sldMk cId="1771047968" sldId="262"/>
        </pc:sldMkLst>
        <pc:spChg chg="mod">
          <ac:chgData name="Sam Schwartz" userId="189bdfe1b7bfedb1" providerId="LiveId" clId="{6C11AD05-8BFC-4EC4-8A13-9ADD90C7AE5A}" dt="2024-01-11T15:00:06.711" v="1764" actId="1076"/>
          <ac:spMkLst>
            <pc:docMk/>
            <pc:sldMk cId="1771047968" sldId="262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5:24:51.242" v="2825" actId="20577"/>
          <ac:spMkLst>
            <pc:docMk/>
            <pc:sldMk cId="1771047968" sldId="262"/>
            <ac:spMk id="3" creationId="{5FD88238-B16C-47B6-FE14-79E68ABD85AA}"/>
          </ac:spMkLst>
        </pc:spChg>
        <pc:spChg chg="mod">
          <ac:chgData name="Sam Schwartz" userId="189bdfe1b7bfedb1" providerId="LiveId" clId="{6C11AD05-8BFC-4EC4-8A13-9ADD90C7AE5A}" dt="2024-01-11T15:00:13.646" v="1765" actId="1076"/>
          <ac:spMkLst>
            <pc:docMk/>
            <pc:sldMk cId="1771047968" sldId="262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11T15:23:09.818" v="2821" actId="1076"/>
          <ac:spMkLst>
            <pc:docMk/>
            <pc:sldMk cId="1771047968" sldId="262"/>
            <ac:spMk id="6" creationId="{D89ADBFE-0227-2202-4A2F-2B551AFFF5DB}"/>
          </ac:spMkLst>
        </pc:spChg>
        <pc:picChg chg="add mod">
          <ac:chgData name="Sam Schwartz" userId="189bdfe1b7bfedb1" providerId="LiveId" clId="{6C11AD05-8BFC-4EC4-8A13-9ADD90C7AE5A}" dt="2024-01-11T15:00:01.250" v="1763" actId="1076"/>
          <ac:picMkLst>
            <pc:docMk/>
            <pc:sldMk cId="1771047968" sldId="262"/>
            <ac:picMk id="5" creationId="{C4F3FF9C-EF81-815B-09E9-540A46B51E8E}"/>
          </ac:picMkLst>
        </pc:picChg>
        <pc:picChg chg="del">
          <ac:chgData name="Sam Schwartz" userId="189bdfe1b7bfedb1" providerId="LiveId" clId="{6C11AD05-8BFC-4EC4-8A13-9ADD90C7AE5A}" dt="2024-01-11T14:46:22.058" v="827" actId="478"/>
          <ac:picMkLst>
            <pc:docMk/>
            <pc:sldMk cId="1771047968" sldId="262"/>
            <ac:picMk id="2050" creationId="{93FEAE41-0FB9-2EC7-7E3A-B2093F4753B1}"/>
          </ac:picMkLst>
        </pc:picChg>
      </pc:sldChg>
      <pc:sldChg chg="delSp modSp add del mod delAnim modAnim modNotesTx">
        <pc:chgData name="Sam Schwartz" userId="189bdfe1b7bfedb1" providerId="LiveId" clId="{6C11AD05-8BFC-4EC4-8A13-9ADD90C7AE5A}" dt="2024-01-11T15:00:53.489" v="1776" actId="2696"/>
        <pc:sldMkLst>
          <pc:docMk/>
          <pc:sldMk cId="443561394" sldId="263"/>
        </pc:sldMkLst>
        <pc:spChg chg="mod">
          <ac:chgData name="Sam Schwartz" userId="189bdfe1b7bfedb1" providerId="LiveId" clId="{6C11AD05-8BFC-4EC4-8A13-9ADD90C7AE5A}" dt="2024-01-11T14:57:17.417" v="1543" actId="20577"/>
          <ac:spMkLst>
            <pc:docMk/>
            <pc:sldMk cId="443561394" sldId="263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4:59:15.572" v="1751" actId="20577"/>
          <ac:spMkLst>
            <pc:docMk/>
            <pc:sldMk cId="443561394" sldId="263"/>
            <ac:spMk id="3" creationId="{5FD88238-B16C-47B6-FE14-79E68ABD85AA}"/>
          </ac:spMkLst>
        </pc:spChg>
        <pc:spChg chg="del mod">
          <ac:chgData name="Sam Schwartz" userId="189bdfe1b7bfedb1" providerId="LiveId" clId="{6C11AD05-8BFC-4EC4-8A13-9ADD90C7AE5A}" dt="2024-01-11T14:59:12.416" v="1750" actId="478"/>
          <ac:spMkLst>
            <pc:docMk/>
            <pc:sldMk cId="443561394" sldId="263"/>
            <ac:spMk id="4" creationId="{C20459AA-AE74-13FB-1DC9-EC3EAA66A103}"/>
          </ac:spMkLst>
        </pc:spChg>
      </pc:sldChg>
      <pc:sldChg chg="addSp delSp modSp add mod ord delAnim modAnim">
        <pc:chgData name="Sam Schwartz" userId="189bdfe1b7bfedb1" providerId="LiveId" clId="{6C11AD05-8BFC-4EC4-8A13-9ADD90C7AE5A}" dt="2024-01-22T23:23:23.610" v="8056" actId="20577"/>
        <pc:sldMkLst>
          <pc:docMk/>
          <pc:sldMk cId="3188614938" sldId="264"/>
        </pc:sldMkLst>
        <pc:spChg chg="mod">
          <ac:chgData name="Sam Schwartz" userId="189bdfe1b7bfedb1" providerId="LiveId" clId="{6C11AD05-8BFC-4EC4-8A13-9ADD90C7AE5A}" dt="2024-01-11T15:02:48.528" v="1833" actId="20577"/>
          <ac:spMkLst>
            <pc:docMk/>
            <pc:sldMk cId="3188614938" sldId="264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2T21:37:38.561" v="3505" actId="20577"/>
          <ac:spMkLst>
            <pc:docMk/>
            <pc:sldMk cId="3188614938" sldId="264"/>
            <ac:spMk id="3" creationId="{5FD88238-B16C-47B6-FE14-79E68ABD85AA}"/>
          </ac:spMkLst>
        </pc:spChg>
        <pc:spChg chg="del mod">
          <ac:chgData name="Sam Schwartz" userId="189bdfe1b7bfedb1" providerId="LiveId" clId="{6C11AD05-8BFC-4EC4-8A13-9ADD90C7AE5A}" dt="2024-01-11T15:02:17.710" v="1788" actId="478"/>
          <ac:spMkLst>
            <pc:docMk/>
            <pc:sldMk cId="3188614938" sldId="264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12T21:40:02.964" v="3576"/>
          <ac:spMkLst>
            <pc:docMk/>
            <pc:sldMk cId="3188614938" sldId="264"/>
            <ac:spMk id="4" creationId="{DA57AF6A-AC8E-BE95-22A2-4D1A189DE02D}"/>
          </ac:spMkLst>
        </pc:spChg>
        <pc:spChg chg="add mod">
          <ac:chgData name="Sam Schwartz" userId="189bdfe1b7bfedb1" providerId="LiveId" clId="{6C11AD05-8BFC-4EC4-8A13-9ADD90C7AE5A}" dt="2024-01-12T21:50:10.532" v="3688" actId="1076"/>
          <ac:spMkLst>
            <pc:docMk/>
            <pc:sldMk cId="3188614938" sldId="264"/>
            <ac:spMk id="7" creationId="{0E331F94-27F9-4572-322D-3372DAA11BF9}"/>
          </ac:spMkLst>
        </pc:spChg>
        <pc:spChg chg="add mod">
          <ac:chgData name="Sam Schwartz" userId="189bdfe1b7bfedb1" providerId="LiveId" clId="{6C11AD05-8BFC-4EC4-8A13-9ADD90C7AE5A}" dt="2024-01-11T15:06:36.918" v="1954" actId="1076"/>
          <ac:spMkLst>
            <pc:docMk/>
            <pc:sldMk cId="3188614938" sldId="264"/>
            <ac:spMk id="9" creationId="{07E6E2CD-3990-2814-E4EB-6829F215B796}"/>
          </ac:spMkLst>
        </pc:spChg>
        <pc:spChg chg="add del mod">
          <ac:chgData name="Sam Schwartz" userId="189bdfe1b7bfedb1" providerId="LiveId" clId="{6C11AD05-8BFC-4EC4-8A13-9ADD90C7AE5A}" dt="2024-01-11T15:14:04.224" v="2464"/>
          <ac:spMkLst>
            <pc:docMk/>
            <pc:sldMk cId="3188614938" sldId="264"/>
            <ac:spMk id="10" creationId="{63F70C49-A6FA-B8D8-324D-4B1FCB073D55}"/>
          </ac:spMkLst>
        </pc:spChg>
        <pc:spChg chg="add mod">
          <ac:chgData name="Sam Schwartz" userId="189bdfe1b7bfedb1" providerId="LiveId" clId="{6C11AD05-8BFC-4EC4-8A13-9ADD90C7AE5A}" dt="2024-01-22T23:23:20.314" v="8054" actId="20577"/>
          <ac:spMkLst>
            <pc:docMk/>
            <pc:sldMk cId="3188614938" sldId="264"/>
            <ac:spMk id="11" creationId="{E2C952DC-5A90-D59A-612E-8091BB83497B}"/>
          </ac:spMkLst>
        </pc:spChg>
        <pc:spChg chg="add mod">
          <ac:chgData name="Sam Schwartz" userId="189bdfe1b7bfedb1" providerId="LiveId" clId="{6C11AD05-8BFC-4EC4-8A13-9ADD90C7AE5A}" dt="2024-01-11T15:16:55.891" v="2565" actId="1076"/>
          <ac:spMkLst>
            <pc:docMk/>
            <pc:sldMk cId="3188614938" sldId="264"/>
            <ac:spMk id="12" creationId="{638B83CC-ADB8-BAEE-7934-C00AC6BA0389}"/>
          </ac:spMkLst>
        </pc:spChg>
        <pc:spChg chg="add mod">
          <ac:chgData name="Sam Schwartz" userId="189bdfe1b7bfedb1" providerId="LiveId" clId="{6C11AD05-8BFC-4EC4-8A13-9ADD90C7AE5A}" dt="2024-01-11T15:16:50.929" v="2564" actId="1076"/>
          <ac:spMkLst>
            <pc:docMk/>
            <pc:sldMk cId="3188614938" sldId="264"/>
            <ac:spMk id="15" creationId="{40E828AF-CF66-F7F0-281A-C2AAD34807F5}"/>
          </ac:spMkLst>
        </pc:spChg>
        <pc:spChg chg="add mod">
          <ac:chgData name="Sam Schwartz" userId="189bdfe1b7bfedb1" providerId="LiveId" clId="{6C11AD05-8BFC-4EC4-8A13-9ADD90C7AE5A}" dt="2024-01-22T23:23:23.610" v="8056" actId="20577"/>
          <ac:spMkLst>
            <pc:docMk/>
            <pc:sldMk cId="3188614938" sldId="264"/>
            <ac:spMk id="16" creationId="{B74DFCA0-187A-720A-1392-B43650228C01}"/>
          </ac:spMkLst>
        </pc:spChg>
        <pc:spChg chg="add mod">
          <ac:chgData name="Sam Schwartz" userId="189bdfe1b7bfedb1" providerId="LiveId" clId="{6C11AD05-8BFC-4EC4-8A13-9ADD90C7AE5A}" dt="2024-01-12T21:38:08.531" v="3508" actId="2711"/>
          <ac:spMkLst>
            <pc:docMk/>
            <pc:sldMk cId="3188614938" sldId="264"/>
            <ac:spMk id="17" creationId="{FC3AE6F0-EF96-02E8-67B6-74638A4D0EDD}"/>
          </ac:spMkLst>
        </pc:spChg>
        <pc:spChg chg="add mod">
          <ac:chgData name="Sam Schwartz" userId="189bdfe1b7bfedb1" providerId="LiveId" clId="{6C11AD05-8BFC-4EC4-8A13-9ADD90C7AE5A}" dt="2024-01-11T15:19:03.963" v="2752" actId="1076"/>
          <ac:spMkLst>
            <pc:docMk/>
            <pc:sldMk cId="3188614938" sldId="264"/>
            <ac:spMk id="18" creationId="{60A8A691-C8C6-8156-47D2-826166B7770D}"/>
          </ac:spMkLst>
        </pc:spChg>
        <pc:picChg chg="add mod">
          <ac:chgData name="Sam Schwartz" userId="189bdfe1b7bfedb1" providerId="LiveId" clId="{6C11AD05-8BFC-4EC4-8A13-9ADD90C7AE5A}" dt="2024-01-11T15:17:43.787" v="2573" actId="1076"/>
          <ac:picMkLst>
            <pc:docMk/>
            <pc:sldMk cId="3188614938" sldId="264"/>
            <ac:picMk id="3076" creationId="{5590D924-72E7-1F0E-DD60-4D969258F43A}"/>
          </ac:picMkLst>
        </pc:picChg>
        <pc:cxnChg chg="add mod">
          <ac:chgData name="Sam Schwartz" userId="189bdfe1b7bfedb1" providerId="LiveId" clId="{6C11AD05-8BFC-4EC4-8A13-9ADD90C7AE5A}" dt="2024-01-11T15:16:42.007" v="2562" actId="1076"/>
          <ac:cxnSpMkLst>
            <pc:docMk/>
            <pc:sldMk cId="3188614938" sldId="264"/>
            <ac:cxnSpMk id="6" creationId="{F697C20D-8204-5230-06AF-A07346987B26}"/>
          </ac:cxnSpMkLst>
        </pc:cxnChg>
        <pc:cxnChg chg="add del mod">
          <ac:chgData name="Sam Schwartz" userId="189bdfe1b7bfedb1" providerId="LiveId" clId="{6C11AD05-8BFC-4EC4-8A13-9ADD90C7AE5A}" dt="2024-01-11T15:16:58.385" v="2566" actId="478"/>
          <ac:cxnSpMkLst>
            <pc:docMk/>
            <pc:sldMk cId="3188614938" sldId="264"/>
            <ac:cxnSpMk id="14" creationId="{C8D4E785-DAF2-6B08-40D7-FCFA0EA72C61}"/>
          </ac:cxnSpMkLst>
        </pc:cxnChg>
      </pc:sldChg>
      <pc:sldChg chg="addSp delSp modSp add mod ord delAnim modAnim">
        <pc:chgData name="Sam Schwartz" userId="189bdfe1b7bfedb1" providerId="LiveId" clId="{6C11AD05-8BFC-4EC4-8A13-9ADD90C7AE5A}" dt="2024-01-22T23:23:42.527" v="8058" actId="20577"/>
        <pc:sldMkLst>
          <pc:docMk/>
          <pc:sldMk cId="674255043" sldId="265"/>
        </pc:sldMkLst>
        <pc:spChg chg="mod">
          <ac:chgData name="Sam Schwartz" userId="189bdfe1b7bfedb1" providerId="LiveId" clId="{6C11AD05-8BFC-4EC4-8A13-9ADD90C7AE5A}" dt="2024-01-11T15:33:28.380" v="2875" actId="20577"/>
          <ac:spMkLst>
            <pc:docMk/>
            <pc:sldMk cId="674255043" sldId="265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5:36:34.002" v="3172" actId="14100"/>
          <ac:spMkLst>
            <pc:docMk/>
            <pc:sldMk cId="674255043" sldId="265"/>
            <ac:spMk id="3" creationId="{5FD88238-B16C-47B6-FE14-79E68ABD85AA}"/>
          </ac:spMkLst>
        </pc:spChg>
        <pc:spChg chg="del">
          <ac:chgData name="Sam Schwartz" userId="189bdfe1b7bfedb1" providerId="LiveId" clId="{6C11AD05-8BFC-4EC4-8A13-9ADD90C7AE5A}" dt="2024-01-11T15:33:59.400" v="2876" actId="478"/>
          <ac:spMkLst>
            <pc:docMk/>
            <pc:sldMk cId="674255043" sldId="265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22T23:23:42.527" v="8058" actId="20577"/>
          <ac:spMkLst>
            <pc:docMk/>
            <pc:sldMk cId="674255043" sldId="265"/>
            <ac:spMk id="5" creationId="{F7EEAAFA-4A62-5BAE-E77B-C47067C61D9F}"/>
          </ac:spMkLst>
        </pc:spChg>
        <pc:spChg chg="add mod">
          <ac:chgData name="Sam Schwartz" userId="189bdfe1b7bfedb1" providerId="LiveId" clId="{6C11AD05-8BFC-4EC4-8A13-9ADD90C7AE5A}" dt="2024-01-11T15:40:19.491" v="3398" actId="14100"/>
          <ac:spMkLst>
            <pc:docMk/>
            <pc:sldMk cId="674255043" sldId="265"/>
            <ac:spMk id="8" creationId="{592D6C09-0E01-8D17-115D-E36E52348084}"/>
          </ac:spMkLst>
        </pc:spChg>
        <pc:spChg chg="add mod">
          <ac:chgData name="Sam Schwartz" userId="189bdfe1b7bfedb1" providerId="LiveId" clId="{6C11AD05-8BFC-4EC4-8A13-9ADD90C7AE5A}" dt="2024-01-11T15:43:29.071" v="3474" actId="122"/>
          <ac:spMkLst>
            <pc:docMk/>
            <pc:sldMk cId="674255043" sldId="265"/>
            <ac:spMk id="9" creationId="{C221556D-137A-106F-C248-4C7360784A63}"/>
          </ac:spMkLst>
        </pc:spChg>
        <pc:spChg chg="add mod">
          <ac:chgData name="Sam Schwartz" userId="189bdfe1b7bfedb1" providerId="LiveId" clId="{6C11AD05-8BFC-4EC4-8A13-9ADD90C7AE5A}" dt="2024-01-11T15:45:47.372" v="3485" actId="1076"/>
          <ac:spMkLst>
            <pc:docMk/>
            <pc:sldMk cId="674255043" sldId="265"/>
            <ac:spMk id="10" creationId="{8C9F95A6-4609-322D-20E6-283B29B30E65}"/>
          </ac:spMkLst>
        </pc:spChg>
        <pc:picChg chg="add mod">
          <ac:chgData name="Sam Schwartz" userId="189bdfe1b7bfedb1" providerId="LiveId" clId="{6C11AD05-8BFC-4EC4-8A13-9ADD90C7AE5A}" dt="2024-01-11T15:38:36.775" v="3184" actId="1076"/>
          <ac:picMkLst>
            <pc:docMk/>
            <pc:sldMk cId="674255043" sldId="265"/>
            <ac:picMk id="7" creationId="{6031CBF0-4A1A-8B8D-0755-D4AFB4B6A9E8}"/>
          </ac:picMkLst>
        </pc:picChg>
        <pc:picChg chg="add mod">
          <ac:chgData name="Sam Schwartz" userId="189bdfe1b7bfedb1" providerId="LiveId" clId="{6C11AD05-8BFC-4EC4-8A13-9ADD90C7AE5A}" dt="2024-01-11T15:38:39.752" v="3185" actId="1076"/>
          <ac:picMkLst>
            <pc:docMk/>
            <pc:sldMk cId="674255043" sldId="265"/>
            <ac:picMk id="4099" creationId="{A416C7E4-DC8B-AC31-A418-52D39AE072B6}"/>
          </ac:picMkLst>
        </pc:picChg>
        <pc:picChg chg="add mod">
          <ac:chgData name="Sam Schwartz" userId="189bdfe1b7bfedb1" providerId="LiveId" clId="{6C11AD05-8BFC-4EC4-8A13-9ADD90C7AE5A}" dt="2024-01-11T15:39:15.081" v="3189" actId="1076"/>
          <ac:picMkLst>
            <pc:docMk/>
            <pc:sldMk cId="674255043" sldId="265"/>
            <ac:picMk id="4101" creationId="{0E1FE833-CC29-27F3-E401-E73D9AAB87CA}"/>
          </ac:picMkLst>
        </pc:picChg>
      </pc:sldChg>
      <pc:sldChg chg="delSp add del">
        <pc:chgData name="Sam Schwartz" userId="189bdfe1b7bfedb1" providerId="LiveId" clId="{6C11AD05-8BFC-4EC4-8A13-9ADD90C7AE5A}" dt="2024-01-11T15:32:03.747" v="2837" actId="47"/>
        <pc:sldMkLst>
          <pc:docMk/>
          <pc:sldMk cId="2180608850" sldId="265"/>
        </pc:sldMkLst>
        <pc:picChg chg="del">
          <ac:chgData name="Sam Schwartz" userId="189bdfe1b7bfedb1" providerId="LiveId" clId="{6C11AD05-8BFC-4EC4-8A13-9ADD90C7AE5A}" dt="2024-01-11T15:31:49.296" v="2836" actId="478"/>
          <ac:picMkLst>
            <pc:docMk/>
            <pc:sldMk cId="2180608850" sldId="265"/>
            <ac:picMk id="5" creationId="{C4F3FF9C-EF81-815B-09E9-540A46B51E8E}"/>
          </ac:picMkLst>
        </pc:picChg>
      </pc:sldChg>
      <pc:sldChg chg="addSp delSp modSp add mod delAnim modAnim">
        <pc:chgData name="Sam Schwartz" userId="189bdfe1b7bfedb1" providerId="LiveId" clId="{6C11AD05-8BFC-4EC4-8A13-9ADD90C7AE5A}" dt="2024-01-22T23:27:36.841" v="8144" actId="14100"/>
        <pc:sldMkLst>
          <pc:docMk/>
          <pc:sldMk cId="100071903" sldId="266"/>
        </pc:sldMkLst>
        <pc:spChg chg="mod">
          <ac:chgData name="Sam Schwartz" userId="189bdfe1b7bfedb1" providerId="LiveId" clId="{6C11AD05-8BFC-4EC4-8A13-9ADD90C7AE5A}" dt="2024-01-12T21:39:48.443" v="3575" actId="6549"/>
          <ac:spMkLst>
            <pc:docMk/>
            <pc:sldMk cId="100071903" sldId="266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2T21:52:59.607" v="3799" actId="1076"/>
          <ac:spMkLst>
            <pc:docMk/>
            <pc:sldMk cId="100071903" sldId="266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2T21:52:59.607" v="3799" actId="1076"/>
          <ac:spMkLst>
            <pc:docMk/>
            <pc:sldMk cId="100071903" sldId="266"/>
            <ac:spMk id="4" creationId="{CD64B193-4EE2-0D78-AC4D-4829E2C68003}"/>
          </ac:spMkLst>
        </pc:spChg>
        <pc:spChg chg="del mod">
          <ac:chgData name="Sam Schwartz" userId="189bdfe1b7bfedb1" providerId="LiveId" clId="{6C11AD05-8BFC-4EC4-8A13-9ADD90C7AE5A}" dt="2024-01-12T21:40:34.074" v="3584" actId="478"/>
          <ac:spMkLst>
            <pc:docMk/>
            <pc:sldMk cId="100071903" sldId="266"/>
            <ac:spMk id="5" creationId="{F7EEAAFA-4A62-5BAE-E77B-C47067C61D9F}"/>
          </ac:spMkLst>
        </pc:spChg>
        <pc:spChg chg="add mod">
          <ac:chgData name="Sam Schwartz" userId="189bdfe1b7bfedb1" providerId="LiveId" clId="{6C11AD05-8BFC-4EC4-8A13-9ADD90C7AE5A}" dt="2024-01-12T21:51:34.313" v="3732" actId="1076"/>
          <ac:spMkLst>
            <pc:docMk/>
            <pc:sldMk cId="100071903" sldId="266"/>
            <ac:spMk id="6" creationId="{BEDEB838-002F-E44B-B39E-42401C207AD4}"/>
          </ac:spMkLst>
        </pc:spChg>
        <pc:spChg chg="del">
          <ac:chgData name="Sam Schwartz" userId="189bdfe1b7bfedb1" providerId="LiveId" clId="{6C11AD05-8BFC-4EC4-8A13-9ADD90C7AE5A}" dt="2024-01-12T21:40:24.353" v="3580" actId="478"/>
          <ac:spMkLst>
            <pc:docMk/>
            <pc:sldMk cId="100071903" sldId="266"/>
            <ac:spMk id="8" creationId="{592D6C09-0E01-8D17-115D-E36E52348084}"/>
          </ac:spMkLst>
        </pc:spChg>
        <pc:spChg chg="del">
          <ac:chgData name="Sam Schwartz" userId="189bdfe1b7bfedb1" providerId="LiveId" clId="{6C11AD05-8BFC-4EC4-8A13-9ADD90C7AE5A}" dt="2024-01-12T21:40:26.931" v="3581" actId="478"/>
          <ac:spMkLst>
            <pc:docMk/>
            <pc:sldMk cId="100071903" sldId="266"/>
            <ac:spMk id="9" creationId="{C221556D-137A-106F-C248-4C7360784A63}"/>
          </ac:spMkLst>
        </pc:spChg>
        <pc:spChg chg="add del mod">
          <ac:chgData name="Sam Schwartz" userId="189bdfe1b7bfedb1" providerId="LiveId" clId="{6C11AD05-8BFC-4EC4-8A13-9ADD90C7AE5A}" dt="2024-01-12T22:31:13.211" v="3822" actId="478"/>
          <ac:spMkLst>
            <pc:docMk/>
            <pc:sldMk cId="100071903" sldId="266"/>
            <ac:spMk id="11" creationId="{3BB57463-BE0E-8E15-29E3-2FCAC8463878}"/>
          </ac:spMkLst>
        </pc:spChg>
        <pc:spChg chg="add del mod">
          <ac:chgData name="Sam Schwartz" userId="189bdfe1b7bfedb1" providerId="LiveId" clId="{6C11AD05-8BFC-4EC4-8A13-9ADD90C7AE5A}" dt="2024-01-22T23:27:36.841" v="8144" actId="14100"/>
          <ac:spMkLst>
            <pc:docMk/>
            <pc:sldMk cId="100071903" sldId="266"/>
            <ac:spMk id="12" creationId="{64353C40-9FD9-0B32-1EF8-7AB4C19150C8}"/>
          </ac:spMkLst>
        </pc:spChg>
        <pc:picChg chg="del">
          <ac:chgData name="Sam Schwartz" userId="189bdfe1b7bfedb1" providerId="LiveId" clId="{6C11AD05-8BFC-4EC4-8A13-9ADD90C7AE5A}" dt="2024-01-12T21:40:28.511" v="3582" actId="478"/>
          <ac:picMkLst>
            <pc:docMk/>
            <pc:sldMk cId="100071903" sldId="266"/>
            <ac:picMk id="7" creationId="{6031CBF0-4A1A-8B8D-0755-D4AFB4B6A9E8}"/>
          </ac:picMkLst>
        </pc:picChg>
        <pc:picChg chg="del">
          <ac:chgData name="Sam Schwartz" userId="189bdfe1b7bfedb1" providerId="LiveId" clId="{6C11AD05-8BFC-4EC4-8A13-9ADD90C7AE5A}" dt="2024-01-12T21:40:22.022" v="3579" actId="478"/>
          <ac:picMkLst>
            <pc:docMk/>
            <pc:sldMk cId="100071903" sldId="266"/>
            <ac:picMk id="4099" creationId="{A416C7E4-DC8B-AC31-A418-52D39AE072B6}"/>
          </ac:picMkLst>
        </pc:picChg>
        <pc:picChg chg="del">
          <ac:chgData name="Sam Schwartz" userId="189bdfe1b7bfedb1" providerId="LiveId" clId="{6C11AD05-8BFC-4EC4-8A13-9ADD90C7AE5A}" dt="2024-01-12T21:40:20.631" v="3578" actId="478"/>
          <ac:picMkLst>
            <pc:docMk/>
            <pc:sldMk cId="100071903" sldId="266"/>
            <ac:picMk id="4101" creationId="{0E1FE833-CC29-27F3-E401-E73D9AAB87CA}"/>
          </ac:picMkLst>
        </pc:picChg>
      </pc:sldChg>
      <pc:sldChg chg="modSp new del mod">
        <pc:chgData name="Sam Schwartz" userId="189bdfe1b7bfedb1" providerId="LiveId" clId="{6C11AD05-8BFC-4EC4-8A13-9ADD90C7AE5A}" dt="2024-01-12T21:39:32.700" v="3520" actId="2696"/>
        <pc:sldMkLst>
          <pc:docMk/>
          <pc:sldMk cId="4144384461" sldId="266"/>
        </pc:sldMkLst>
        <pc:spChg chg="mod">
          <ac:chgData name="Sam Schwartz" userId="189bdfe1b7bfedb1" providerId="LiveId" clId="{6C11AD05-8BFC-4EC4-8A13-9ADD90C7AE5A}" dt="2024-01-12T21:39:28.968" v="3519" actId="20577"/>
          <ac:spMkLst>
            <pc:docMk/>
            <pc:sldMk cId="4144384461" sldId="266"/>
            <ac:spMk id="2" creationId="{7F765E8E-7D16-37E5-E55F-7EE3029207DC}"/>
          </ac:spMkLst>
        </pc:spChg>
      </pc:sldChg>
      <pc:sldChg chg="addSp delSp modSp add mod ord modAnim">
        <pc:chgData name="Sam Schwartz" userId="189bdfe1b7bfedb1" providerId="LiveId" clId="{6C11AD05-8BFC-4EC4-8A13-9ADD90C7AE5A}" dt="2024-01-14T19:33:27.928" v="5858"/>
        <pc:sldMkLst>
          <pc:docMk/>
          <pc:sldMk cId="2751874589" sldId="267"/>
        </pc:sldMkLst>
        <pc:spChg chg="mod">
          <ac:chgData name="Sam Schwartz" userId="189bdfe1b7bfedb1" providerId="LiveId" clId="{6C11AD05-8BFC-4EC4-8A13-9ADD90C7AE5A}" dt="2024-01-12T22:39:20.095" v="4088" actId="20577"/>
          <ac:spMkLst>
            <pc:docMk/>
            <pc:sldMk cId="2751874589" sldId="267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4T19:15:27.379" v="4994" actId="1076"/>
          <ac:spMkLst>
            <pc:docMk/>
            <pc:sldMk cId="2751874589" sldId="267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4T19:33:17.053" v="5856" actId="1076"/>
          <ac:spMkLst>
            <pc:docMk/>
            <pc:sldMk cId="2751874589" sldId="267"/>
            <ac:spMk id="4" creationId="{B98CEAFE-2F98-2D0C-CC2E-E87E43D74918}"/>
          </ac:spMkLst>
        </pc:spChg>
        <pc:spChg chg="add del mod">
          <ac:chgData name="Sam Schwartz" userId="189bdfe1b7bfedb1" providerId="LiveId" clId="{6C11AD05-8BFC-4EC4-8A13-9ADD90C7AE5A}" dt="2024-01-12T22:44:40.518" v="4818" actId="478"/>
          <ac:spMkLst>
            <pc:docMk/>
            <pc:sldMk cId="2751874589" sldId="267"/>
            <ac:spMk id="4" creationId="{EB6A3AA1-D73E-6C61-33C3-116945D4FC3E}"/>
          </ac:spMkLst>
        </pc:spChg>
        <pc:spChg chg="del">
          <ac:chgData name="Sam Schwartz" userId="189bdfe1b7bfedb1" providerId="LiveId" clId="{6C11AD05-8BFC-4EC4-8A13-9ADD90C7AE5A}" dt="2024-01-12T22:40:07.659" v="4098" actId="478"/>
          <ac:spMkLst>
            <pc:docMk/>
            <pc:sldMk cId="2751874589" sldId="267"/>
            <ac:spMk id="5" creationId="{F7EEAAFA-4A62-5BAE-E77B-C47067C61D9F}"/>
          </ac:spMkLst>
        </pc:spChg>
        <pc:spChg chg="del">
          <ac:chgData name="Sam Schwartz" userId="189bdfe1b7bfedb1" providerId="LiveId" clId="{6C11AD05-8BFC-4EC4-8A13-9ADD90C7AE5A}" dt="2024-01-12T22:40:05.697" v="4097" actId="478"/>
          <ac:spMkLst>
            <pc:docMk/>
            <pc:sldMk cId="2751874589" sldId="267"/>
            <ac:spMk id="8" creationId="{592D6C09-0E01-8D17-115D-E36E52348084}"/>
          </ac:spMkLst>
        </pc:spChg>
        <pc:spChg chg="del">
          <ac:chgData name="Sam Schwartz" userId="189bdfe1b7bfedb1" providerId="LiveId" clId="{6C11AD05-8BFC-4EC4-8A13-9ADD90C7AE5A}" dt="2024-01-12T22:40:05.697" v="4097" actId="478"/>
          <ac:spMkLst>
            <pc:docMk/>
            <pc:sldMk cId="2751874589" sldId="267"/>
            <ac:spMk id="9" creationId="{C221556D-137A-106F-C248-4C7360784A63}"/>
          </ac:spMkLst>
        </pc:spChg>
        <pc:spChg chg="del">
          <ac:chgData name="Sam Schwartz" userId="189bdfe1b7bfedb1" providerId="LiveId" clId="{6C11AD05-8BFC-4EC4-8A13-9ADD90C7AE5A}" dt="2024-01-12T22:39:26.048" v="4090" actId="478"/>
          <ac:spMkLst>
            <pc:docMk/>
            <pc:sldMk cId="2751874589" sldId="267"/>
            <ac:spMk id="10" creationId="{8C9F95A6-4609-322D-20E6-283B29B30E65}"/>
          </ac:spMkLst>
        </pc:spChg>
        <pc:picChg chg="del">
          <ac:chgData name="Sam Schwartz" userId="189bdfe1b7bfedb1" providerId="LiveId" clId="{6C11AD05-8BFC-4EC4-8A13-9ADD90C7AE5A}" dt="2024-01-12T22:40:07.659" v="4098" actId="478"/>
          <ac:picMkLst>
            <pc:docMk/>
            <pc:sldMk cId="2751874589" sldId="267"/>
            <ac:picMk id="7" creationId="{6031CBF0-4A1A-8B8D-0755-D4AFB4B6A9E8}"/>
          </ac:picMkLst>
        </pc:picChg>
        <pc:picChg chg="del">
          <ac:chgData name="Sam Schwartz" userId="189bdfe1b7bfedb1" providerId="LiveId" clId="{6C11AD05-8BFC-4EC4-8A13-9ADD90C7AE5A}" dt="2024-01-12T22:39:22.769" v="4089" actId="478"/>
          <ac:picMkLst>
            <pc:docMk/>
            <pc:sldMk cId="2751874589" sldId="267"/>
            <ac:picMk id="1026" creationId="{37655609-0126-AF6A-C83D-2420C84F889B}"/>
          </ac:picMkLst>
        </pc:picChg>
        <pc:picChg chg="add mod">
          <ac:chgData name="Sam Schwartz" userId="189bdfe1b7bfedb1" providerId="LiveId" clId="{6C11AD05-8BFC-4EC4-8A13-9ADD90C7AE5A}" dt="2024-01-12T22:39:53.993" v="4096" actId="1076"/>
          <ac:picMkLst>
            <pc:docMk/>
            <pc:sldMk cId="2751874589" sldId="267"/>
            <ac:picMk id="3074" creationId="{0701286A-4C55-2FA6-A6EF-1C0BACCCAF50}"/>
          </ac:picMkLst>
        </pc:picChg>
        <pc:picChg chg="add mod">
          <ac:chgData name="Sam Schwartz" userId="189bdfe1b7bfedb1" providerId="LiveId" clId="{6C11AD05-8BFC-4EC4-8A13-9ADD90C7AE5A}" dt="2024-01-14T19:15:48.626" v="4996" actId="1076"/>
          <ac:picMkLst>
            <pc:docMk/>
            <pc:sldMk cId="2751874589" sldId="267"/>
            <ac:picMk id="3076" creationId="{597413B4-C1F1-7024-D544-B2EB05CAF5DF}"/>
          </ac:picMkLst>
        </pc:picChg>
        <pc:picChg chg="del">
          <ac:chgData name="Sam Schwartz" userId="189bdfe1b7bfedb1" providerId="LiveId" clId="{6C11AD05-8BFC-4EC4-8A13-9ADD90C7AE5A}" dt="2024-01-12T22:40:05.697" v="4097" actId="478"/>
          <ac:picMkLst>
            <pc:docMk/>
            <pc:sldMk cId="2751874589" sldId="267"/>
            <ac:picMk id="4099" creationId="{A416C7E4-DC8B-AC31-A418-52D39AE072B6}"/>
          </ac:picMkLst>
        </pc:picChg>
        <pc:picChg chg="del">
          <ac:chgData name="Sam Schwartz" userId="189bdfe1b7bfedb1" providerId="LiveId" clId="{6C11AD05-8BFC-4EC4-8A13-9ADD90C7AE5A}" dt="2024-01-12T22:40:05.697" v="4097" actId="478"/>
          <ac:picMkLst>
            <pc:docMk/>
            <pc:sldMk cId="2751874589" sldId="267"/>
            <ac:picMk id="4101" creationId="{0E1FE833-CC29-27F3-E401-E73D9AAB87CA}"/>
          </ac:picMkLst>
        </pc:picChg>
      </pc:sldChg>
      <pc:sldChg chg="addSp delSp modSp add mod modAnim">
        <pc:chgData name="Sam Schwartz" userId="189bdfe1b7bfedb1" providerId="LiveId" clId="{6C11AD05-8BFC-4EC4-8A13-9ADD90C7AE5A}" dt="2024-01-14T19:47:36.500" v="6006" actId="1076"/>
        <pc:sldMkLst>
          <pc:docMk/>
          <pc:sldMk cId="388704883" sldId="268"/>
        </pc:sldMkLst>
        <pc:spChg chg="mod">
          <ac:chgData name="Sam Schwartz" userId="189bdfe1b7bfedb1" providerId="LiveId" clId="{6C11AD05-8BFC-4EC4-8A13-9ADD90C7AE5A}" dt="2024-01-14T19:34:54.250" v="5862" actId="20577"/>
          <ac:spMkLst>
            <pc:docMk/>
            <pc:sldMk cId="388704883" sldId="268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4T19:35:19.545" v="5868" actId="14100"/>
          <ac:spMkLst>
            <pc:docMk/>
            <pc:sldMk cId="388704883" sldId="268"/>
            <ac:spMk id="4" creationId="{608EEA1F-419A-B7C3-4535-D7D74831C865}"/>
          </ac:spMkLst>
        </pc:spChg>
        <pc:spChg chg="add del mod">
          <ac:chgData name="Sam Schwartz" userId="189bdfe1b7bfedb1" providerId="LiveId" clId="{6C11AD05-8BFC-4EC4-8A13-9ADD90C7AE5A}" dt="2024-01-14T19:36:00.074" v="5876" actId="478"/>
          <ac:spMkLst>
            <pc:docMk/>
            <pc:sldMk cId="388704883" sldId="268"/>
            <ac:spMk id="5" creationId="{A3C89EAA-8B88-4962-3FB2-88ED524D652B}"/>
          </ac:spMkLst>
        </pc:spChg>
        <pc:spChg chg="add mod">
          <ac:chgData name="Sam Schwartz" userId="189bdfe1b7bfedb1" providerId="LiveId" clId="{6C11AD05-8BFC-4EC4-8A13-9ADD90C7AE5A}" dt="2024-01-14T19:35:19.545" v="5868" actId="14100"/>
          <ac:spMkLst>
            <pc:docMk/>
            <pc:sldMk cId="388704883" sldId="268"/>
            <ac:spMk id="6" creationId="{9ED16A9D-BE2B-BE23-7CEF-5351A6E4CC8F}"/>
          </ac:spMkLst>
        </pc:spChg>
        <pc:spChg chg="add mod">
          <ac:chgData name="Sam Schwartz" userId="189bdfe1b7bfedb1" providerId="LiveId" clId="{6C11AD05-8BFC-4EC4-8A13-9ADD90C7AE5A}" dt="2024-01-14T19:35:25.365" v="5870"/>
          <ac:spMkLst>
            <pc:docMk/>
            <pc:sldMk cId="388704883" sldId="268"/>
            <ac:spMk id="7" creationId="{C01E3E33-3CCA-4545-9388-FAC7725E66B2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0" creationId="{4460FB7D-11E0-ECA7-4EFE-FA0D5F5F3B39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1" creationId="{5E393810-DE68-2074-FADE-55B84F4B1998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2" creationId="{A90AD329-3B28-2E6A-F9A1-2C958BD91F02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3" creationId="{87184633-88D6-2680-DBF7-7A9F83D1E389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4" creationId="{BB5FC3F2-6D32-DEBA-119D-8CDA04D2DC3A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5" creationId="{9267AEC8-386B-C279-75A4-8F899E9A1064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6" creationId="{529C403D-774B-C33D-74AA-9A1259817109}"/>
          </ac:spMkLst>
        </pc:spChg>
        <pc:spChg chg="add mod">
          <ac:chgData name="Sam Schwartz" userId="189bdfe1b7bfedb1" providerId="LiveId" clId="{6C11AD05-8BFC-4EC4-8A13-9ADD90C7AE5A}" dt="2024-01-14T19:47:36.500" v="6006" actId="1076"/>
          <ac:spMkLst>
            <pc:docMk/>
            <pc:sldMk cId="388704883" sldId="268"/>
            <ac:spMk id="17" creationId="{510E11B5-73ED-A282-8470-0E5C11D20B07}"/>
          </ac:spMkLst>
        </pc:spChg>
        <pc:grpChg chg="add mod">
          <ac:chgData name="Sam Schwartz" userId="189bdfe1b7bfedb1" providerId="LiveId" clId="{6C11AD05-8BFC-4EC4-8A13-9ADD90C7AE5A}" dt="2024-01-14T19:36:12.343" v="5880" actId="1076"/>
          <ac:grpSpMkLst>
            <pc:docMk/>
            <pc:sldMk cId="388704883" sldId="268"/>
            <ac:grpSpMk id="9" creationId="{53D57846-0624-1B44-C3A9-ACB100A26C1B}"/>
          </ac:grpSpMkLst>
        </pc:grpChg>
        <pc:picChg chg="add mod">
          <ac:chgData name="Sam Schwartz" userId="189bdfe1b7bfedb1" providerId="LiveId" clId="{6C11AD05-8BFC-4EC4-8A13-9ADD90C7AE5A}" dt="2024-01-14T19:47:33.429" v="6005" actId="1076"/>
          <ac:picMkLst>
            <pc:docMk/>
            <pc:sldMk cId="388704883" sldId="268"/>
            <ac:picMk id="8" creationId="{7B73873E-3908-4659-5E35-B370FDD13ECD}"/>
          </ac:picMkLst>
        </pc:picChg>
        <pc:picChg chg="mod">
          <ac:chgData name="Sam Schwartz" userId="189bdfe1b7bfedb1" providerId="LiveId" clId="{6C11AD05-8BFC-4EC4-8A13-9ADD90C7AE5A}" dt="2024-01-14T19:35:19.545" v="5868" actId="14100"/>
          <ac:picMkLst>
            <pc:docMk/>
            <pc:sldMk cId="388704883" sldId="268"/>
            <ac:picMk id="3076" creationId="{597413B4-C1F1-7024-D544-B2EB05CAF5DF}"/>
          </ac:picMkLst>
        </pc:picChg>
      </pc:sldChg>
      <pc:sldChg chg="addSp delSp modSp add mod ord modAnim">
        <pc:chgData name="Sam Schwartz" userId="189bdfe1b7bfedb1" providerId="LiveId" clId="{6C11AD05-8BFC-4EC4-8A13-9ADD90C7AE5A}" dt="2024-01-14T19:35:53.674" v="5875" actId="164"/>
        <pc:sldMkLst>
          <pc:docMk/>
          <pc:sldMk cId="330452338" sldId="269"/>
        </pc:sldMkLst>
        <pc:spChg chg="mod">
          <ac:chgData name="Sam Schwartz" userId="189bdfe1b7bfedb1" providerId="LiveId" clId="{6C11AD05-8BFC-4EC4-8A13-9ADD90C7AE5A}" dt="2024-01-14T19:32:01.242" v="5853" actId="14100"/>
          <ac:spMkLst>
            <pc:docMk/>
            <pc:sldMk cId="330452338" sldId="269"/>
            <ac:spMk id="3" creationId="{5FD88238-B16C-47B6-FE14-79E68ABD85AA}"/>
          </ac:spMkLst>
        </pc:spChg>
        <pc:spChg chg="del">
          <ac:chgData name="Sam Schwartz" userId="189bdfe1b7bfedb1" providerId="LiveId" clId="{6C11AD05-8BFC-4EC4-8A13-9ADD90C7AE5A}" dt="2024-01-14T19:33:12.118" v="5854" actId="478"/>
          <ac:spMkLst>
            <pc:docMk/>
            <pc:sldMk cId="330452338" sldId="269"/>
            <ac:spMk id="4" creationId="{608EEA1F-419A-B7C3-4535-D7D74831C865}"/>
          </ac:spMkLst>
        </pc:spChg>
        <pc:spChg chg="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5" creationId="{A3C89EAA-8B88-4962-3FB2-88ED524D652B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6" creationId="{D4A5E420-6701-482C-844D-31A2475FAA37}"/>
          </ac:spMkLst>
        </pc:spChg>
        <pc:spChg chg="add del mod">
          <ac:chgData name="Sam Schwartz" userId="189bdfe1b7bfedb1" providerId="LiveId" clId="{6C11AD05-8BFC-4EC4-8A13-9ADD90C7AE5A}" dt="2024-01-14T19:31:09.743" v="5797" actId="478"/>
          <ac:spMkLst>
            <pc:docMk/>
            <pc:sldMk cId="330452338" sldId="269"/>
            <ac:spMk id="7" creationId="{4F28AAE8-0E32-5F89-68DB-38A9349A4A6C}"/>
          </ac:spMkLst>
        </pc:spChg>
        <pc:spChg chg="add del mod">
          <ac:chgData name="Sam Schwartz" userId="189bdfe1b7bfedb1" providerId="LiveId" clId="{6C11AD05-8BFC-4EC4-8A13-9ADD90C7AE5A}" dt="2024-01-14T19:31:11.279" v="5798" actId="478"/>
          <ac:spMkLst>
            <pc:docMk/>
            <pc:sldMk cId="330452338" sldId="269"/>
            <ac:spMk id="8" creationId="{96338B22-556A-B4C2-08CC-9E8E588F1AB0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9" creationId="{9395287C-1BA2-6875-1406-A9C4E3465DF6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0" creationId="{D6FCD2C1-638F-DA59-4046-20814F936C1D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1" creationId="{4DF85198-FC76-718D-9F51-4A00BE189D71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2" creationId="{8DEC8BC7-69FB-D0E7-06CB-2F172BE46598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3" creationId="{5214BDC4-B02F-FBEA-D41D-89B330945C56}"/>
          </ac:spMkLst>
        </pc:spChg>
        <pc:grpChg chg="add mod">
          <ac:chgData name="Sam Schwartz" userId="189bdfe1b7bfedb1" providerId="LiveId" clId="{6C11AD05-8BFC-4EC4-8A13-9ADD90C7AE5A}" dt="2024-01-14T19:35:53.674" v="5875" actId="164"/>
          <ac:grpSpMkLst>
            <pc:docMk/>
            <pc:sldMk cId="330452338" sldId="269"/>
            <ac:grpSpMk id="14" creationId="{F18D1030-9EAB-CAB6-3EE4-60F4AAE810F4}"/>
          </ac:grpSpMkLst>
        </pc:grpChg>
      </pc:sldChg>
      <pc:sldChg chg="addSp delSp modSp add mod delAnim modAnim">
        <pc:chgData name="Sam Schwartz" userId="189bdfe1b7bfedb1" providerId="LiveId" clId="{6C11AD05-8BFC-4EC4-8A13-9ADD90C7AE5A}" dt="2024-01-22T23:28:14.871" v="8159" actId="20577"/>
        <pc:sldMkLst>
          <pc:docMk/>
          <pc:sldMk cId="1841310680" sldId="270"/>
        </pc:sldMkLst>
        <pc:spChg chg="mod">
          <ac:chgData name="Sam Schwartz" userId="189bdfe1b7bfedb1" providerId="LiveId" clId="{6C11AD05-8BFC-4EC4-8A13-9ADD90C7AE5A}" dt="2024-01-14T19:48:10.547" v="6036" actId="20577"/>
          <ac:spMkLst>
            <pc:docMk/>
            <pc:sldMk cId="1841310680" sldId="270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4T19:49:44.623" v="6201" actId="20577"/>
          <ac:spMkLst>
            <pc:docMk/>
            <pc:sldMk cId="1841310680" sldId="270"/>
            <ac:spMk id="3" creationId="{5FD88238-B16C-47B6-FE14-79E68ABD85AA}"/>
          </ac:spMkLst>
        </pc:spChg>
        <pc:spChg chg="del">
          <ac:chgData name="Sam Schwartz" userId="189bdfe1b7bfedb1" providerId="LiveId" clId="{6C11AD05-8BFC-4EC4-8A13-9ADD90C7AE5A}" dt="2024-01-14T19:47:58.148" v="6009" actId="478"/>
          <ac:spMkLst>
            <pc:docMk/>
            <pc:sldMk cId="1841310680" sldId="270"/>
            <ac:spMk id="4" creationId="{608EEA1F-419A-B7C3-4535-D7D74831C865}"/>
          </ac:spMkLst>
        </pc:spChg>
        <pc:spChg chg="add del mod">
          <ac:chgData name="Sam Schwartz" userId="189bdfe1b7bfedb1" providerId="LiveId" clId="{6C11AD05-8BFC-4EC4-8A13-9ADD90C7AE5A}" dt="2024-01-14T19:50:36.150" v="6204"/>
          <ac:spMkLst>
            <pc:docMk/>
            <pc:sldMk cId="1841310680" sldId="270"/>
            <ac:spMk id="5" creationId="{7A715A17-4757-36F1-11CB-D8365C8769E1}"/>
          </ac:spMkLst>
        </pc:spChg>
        <pc:spChg chg="add mod">
          <ac:chgData name="Sam Schwartz" userId="189bdfe1b7bfedb1" providerId="LiveId" clId="{6C11AD05-8BFC-4EC4-8A13-9ADD90C7AE5A}" dt="2024-01-22T23:28:14.871" v="8159" actId="20577"/>
          <ac:spMkLst>
            <pc:docMk/>
            <pc:sldMk cId="1841310680" sldId="270"/>
            <ac:spMk id="7" creationId="{62893B92-642A-74E1-65A7-46CA54B21BAD}"/>
          </ac:spMkLst>
        </pc:spChg>
        <pc:spChg chg="del">
          <ac:chgData name="Sam Schwartz" userId="189bdfe1b7bfedb1" providerId="LiveId" clId="{6C11AD05-8BFC-4EC4-8A13-9ADD90C7AE5A}" dt="2024-01-14T19:47:59.712" v="6010" actId="478"/>
          <ac:spMkLst>
            <pc:docMk/>
            <pc:sldMk cId="1841310680" sldId="270"/>
            <ac:spMk id="17" creationId="{510E11B5-73ED-A282-8470-0E5C11D20B07}"/>
          </ac:spMkLst>
        </pc:spChg>
        <pc:grpChg chg="del">
          <ac:chgData name="Sam Schwartz" userId="189bdfe1b7bfedb1" providerId="LiveId" clId="{6C11AD05-8BFC-4EC4-8A13-9ADD90C7AE5A}" dt="2024-01-14T19:48:04.721" v="6012" actId="478"/>
          <ac:grpSpMkLst>
            <pc:docMk/>
            <pc:sldMk cId="1841310680" sldId="270"/>
            <ac:grpSpMk id="9" creationId="{53D57846-0624-1B44-C3A9-ACB100A26C1B}"/>
          </ac:grpSpMkLst>
        </pc:grpChg>
        <pc:picChg chg="del">
          <ac:chgData name="Sam Schwartz" userId="189bdfe1b7bfedb1" providerId="LiveId" clId="{6C11AD05-8BFC-4EC4-8A13-9ADD90C7AE5A}" dt="2024-01-14T19:48:00.821" v="6011" actId="478"/>
          <ac:picMkLst>
            <pc:docMk/>
            <pc:sldMk cId="1841310680" sldId="270"/>
            <ac:picMk id="8" creationId="{7B73873E-3908-4659-5E35-B370FDD13ECD}"/>
          </ac:picMkLst>
        </pc:picChg>
        <pc:picChg chg="add del mod">
          <ac:chgData name="Sam Schwartz" userId="189bdfe1b7bfedb1" providerId="LiveId" clId="{6C11AD05-8BFC-4EC4-8A13-9ADD90C7AE5A}" dt="2024-01-15T02:48:35.621" v="6379" actId="478"/>
          <ac:picMkLst>
            <pc:docMk/>
            <pc:sldMk cId="1841310680" sldId="270"/>
            <ac:picMk id="18" creationId="{02C16C83-43E7-0C6D-2D9F-16F1FC61BA95}"/>
          </ac:picMkLst>
        </pc:picChg>
        <pc:picChg chg="del">
          <ac:chgData name="Sam Schwartz" userId="189bdfe1b7bfedb1" providerId="LiveId" clId="{6C11AD05-8BFC-4EC4-8A13-9ADD90C7AE5A}" dt="2024-01-14T19:47:56.457" v="6008" actId="478"/>
          <ac:picMkLst>
            <pc:docMk/>
            <pc:sldMk cId="1841310680" sldId="270"/>
            <ac:picMk id="3076" creationId="{597413B4-C1F1-7024-D544-B2EB05CAF5DF}"/>
          </ac:picMkLst>
        </pc:picChg>
      </pc:sldChg>
      <pc:sldChg chg="addSp delSp modSp add mod delAnim modAnim">
        <pc:chgData name="Sam Schwartz" userId="189bdfe1b7bfedb1" providerId="LiveId" clId="{6C11AD05-8BFC-4EC4-8A13-9ADD90C7AE5A}" dt="2024-01-15T03:12:43.569" v="7929" actId="20577"/>
        <pc:sldMkLst>
          <pc:docMk/>
          <pc:sldMk cId="2484587559" sldId="271"/>
        </pc:sldMkLst>
        <pc:spChg chg="mod">
          <ac:chgData name="Sam Schwartz" userId="189bdfe1b7bfedb1" providerId="LiveId" clId="{6C11AD05-8BFC-4EC4-8A13-9ADD90C7AE5A}" dt="2024-01-15T02:49:10.477" v="6419" actId="20577"/>
          <ac:spMkLst>
            <pc:docMk/>
            <pc:sldMk cId="2484587559" sldId="271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5T03:12:43.569" v="7929" actId="20577"/>
          <ac:spMkLst>
            <pc:docMk/>
            <pc:sldMk cId="2484587559" sldId="271"/>
            <ac:spMk id="3" creationId="{5FD88238-B16C-47B6-FE14-79E68ABD85AA}"/>
          </ac:spMkLst>
        </pc:spChg>
        <pc:spChg chg="add del mod">
          <ac:chgData name="Sam Schwartz" userId="189bdfe1b7bfedb1" providerId="LiveId" clId="{6C11AD05-8BFC-4EC4-8A13-9ADD90C7AE5A}" dt="2024-01-15T02:55:53.825" v="6920" actId="478"/>
          <ac:spMkLst>
            <pc:docMk/>
            <pc:sldMk cId="2484587559" sldId="271"/>
            <ac:spMk id="5" creationId="{1F6A4554-173F-51E9-4B97-0F3CE5AD646E}"/>
          </ac:spMkLst>
        </pc:spChg>
        <pc:spChg chg="del">
          <ac:chgData name="Sam Schwartz" userId="189bdfe1b7bfedb1" providerId="LiveId" clId="{6C11AD05-8BFC-4EC4-8A13-9ADD90C7AE5A}" dt="2024-01-15T02:49:18.142" v="6420" actId="478"/>
          <ac:spMkLst>
            <pc:docMk/>
            <pc:sldMk cId="2484587559" sldId="271"/>
            <ac:spMk id="7" creationId="{62893B92-642A-74E1-65A7-46CA54B21BAD}"/>
          </ac:spMkLst>
        </pc:spChg>
        <pc:spChg chg="add del">
          <ac:chgData name="Sam Schwartz" userId="189bdfe1b7bfedb1" providerId="LiveId" clId="{6C11AD05-8BFC-4EC4-8A13-9ADD90C7AE5A}" dt="2024-01-15T02:56:42.461" v="6935" actId="478"/>
          <ac:spMkLst>
            <pc:docMk/>
            <pc:sldMk cId="2484587559" sldId="271"/>
            <ac:spMk id="9" creationId="{016B12DA-DEC1-CABF-0419-7E217FF3ACC5}"/>
          </ac:spMkLst>
        </pc:spChg>
        <pc:spChg chg="add del">
          <ac:chgData name="Sam Schwartz" userId="189bdfe1b7bfedb1" providerId="LiveId" clId="{6C11AD05-8BFC-4EC4-8A13-9ADD90C7AE5A}" dt="2024-01-15T02:57:22.995" v="6937" actId="11529"/>
          <ac:spMkLst>
            <pc:docMk/>
            <pc:sldMk cId="2484587559" sldId="271"/>
            <ac:spMk id="10" creationId="{ADCC3127-47BB-87DC-3919-016890A7CCC0}"/>
          </ac:spMkLst>
        </pc:spChg>
        <pc:spChg chg="add mod">
          <ac:chgData name="Sam Schwartz" userId="189bdfe1b7bfedb1" providerId="LiveId" clId="{6C11AD05-8BFC-4EC4-8A13-9ADD90C7AE5A}" dt="2024-01-15T03:01:09.256" v="7274" actId="164"/>
          <ac:spMkLst>
            <pc:docMk/>
            <pc:sldMk cId="2484587559" sldId="271"/>
            <ac:spMk id="11" creationId="{8FBC44AC-862A-C908-64DB-3C62C821FB6A}"/>
          </ac:spMkLst>
        </pc:spChg>
        <pc:spChg chg="add mod">
          <ac:chgData name="Sam Schwartz" userId="189bdfe1b7bfedb1" providerId="LiveId" clId="{6C11AD05-8BFC-4EC4-8A13-9ADD90C7AE5A}" dt="2024-01-15T03:01:09.256" v="7274" actId="164"/>
          <ac:spMkLst>
            <pc:docMk/>
            <pc:sldMk cId="2484587559" sldId="271"/>
            <ac:spMk id="12" creationId="{D5FB299A-AB3D-A4F8-5B81-A12D4E81BA74}"/>
          </ac:spMkLst>
        </pc:spChg>
        <pc:spChg chg="add mod">
          <ac:chgData name="Sam Schwartz" userId="189bdfe1b7bfedb1" providerId="LiveId" clId="{6C11AD05-8BFC-4EC4-8A13-9ADD90C7AE5A}" dt="2024-01-15T02:58:58.332" v="7007"/>
          <ac:spMkLst>
            <pc:docMk/>
            <pc:sldMk cId="2484587559" sldId="271"/>
            <ac:spMk id="13" creationId="{3852F818-E42A-D643-E9C6-3CD5D07C2093}"/>
          </ac:spMkLst>
        </pc:spChg>
        <pc:grpChg chg="add mod">
          <ac:chgData name="Sam Schwartz" userId="189bdfe1b7bfedb1" providerId="LiveId" clId="{6C11AD05-8BFC-4EC4-8A13-9ADD90C7AE5A}" dt="2024-01-15T03:01:09.256" v="7274" actId="164"/>
          <ac:grpSpMkLst>
            <pc:docMk/>
            <pc:sldMk cId="2484587559" sldId="271"/>
            <ac:grpSpMk id="14" creationId="{949DF7A6-1823-3EE3-5A58-33A295F82E79}"/>
          </ac:grpSpMkLst>
        </pc:grpChg>
        <pc:picChg chg="add mod">
          <ac:chgData name="Sam Schwartz" userId="189bdfe1b7bfedb1" providerId="LiveId" clId="{6C11AD05-8BFC-4EC4-8A13-9ADD90C7AE5A}" dt="2024-01-15T02:48:43.471" v="6381" actId="1076"/>
          <ac:picMkLst>
            <pc:docMk/>
            <pc:sldMk cId="2484587559" sldId="271"/>
            <ac:picMk id="4" creationId="{6130728C-1D4A-F988-7B54-154A50E4B418}"/>
          </ac:picMkLst>
        </pc:picChg>
        <pc:picChg chg="add del mod">
          <ac:chgData name="Sam Schwartz" userId="189bdfe1b7bfedb1" providerId="LiveId" clId="{6C11AD05-8BFC-4EC4-8A13-9ADD90C7AE5A}" dt="2024-01-15T02:48:23.656" v="6372" actId="478"/>
          <ac:picMkLst>
            <pc:docMk/>
            <pc:sldMk cId="2484587559" sldId="271"/>
            <ac:picMk id="2050" creationId="{BDED375B-B562-C279-79D6-1AAC2F37B844}"/>
          </ac:picMkLst>
        </pc:picChg>
        <pc:picChg chg="del">
          <ac:chgData name="Sam Schwartz" userId="189bdfe1b7bfedb1" providerId="LiveId" clId="{6C11AD05-8BFC-4EC4-8A13-9ADD90C7AE5A}" dt="2024-01-15T02:48:14.314" v="6369" actId="478"/>
          <ac:picMkLst>
            <pc:docMk/>
            <pc:sldMk cId="2484587559" sldId="271"/>
            <ac:picMk id="3074" creationId="{0701286A-4C55-2FA6-A6EF-1C0BACCCAF50}"/>
          </ac:picMkLst>
        </pc:picChg>
      </pc:sldChg>
      <pc:sldChg chg="addSp delSp modSp add mod delAnim modAnim">
        <pc:chgData name="Sam Schwartz" userId="189bdfe1b7bfedb1" providerId="LiveId" clId="{6C11AD05-8BFC-4EC4-8A13-9ADD90C7AE5A}" dt="2024-01-15T03:14:35.265" v="8052" actId="20577"/>
        <pc:sldMkLst>
          <pc:docMk/>
          <pc:sldMk cId="2859274626" sldId="272"/>
        </pc:sldMkLst>
        <pc:spChg chg="mod">
          <ac:chgData name="Sam Schwartz" userId="189bdfe1b7bfedb1" providerId="LiveId" clId="{6C11AD05-8BFC-4EC4-8A13-9ADD90C7AE5A}" dt="2024-01-15T03:14:35.265" v="8052" actId="20577"/>
          <ac:spMkLst>
            <pc:docMk/>
            <pc:sldMk cId="2859274626" sldId="272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5T03:05:57.081" v="7391"/>
          <ac:spMkLst>
            <pc:docMk/>
            <pc:sldMk cId="2859274626" sldId="272"/>
            <ac:spMk id="5" creationId="{8AACA5D4-4607-1DBC-33F2-4809C4A9BF9E}"/>
          </ac:spMkLst>
        </pc:spChg>
        <pc:grpChg chg="del">
          <ac:chgData name="Sam Schwartz" userId="189bdfe1b7bfedb1" providerId="LiveId" clId="{6C11AD05-8BFC-4EC4-8A13-9ADD90C7AE5A}" dt="2024-01-15T03:03:00.184" v="7300" actId="478"/>
          <ac:grpSpMkLst>
            <pc:docMk/>
            <pc:sldMk cId="2859274626" sldId="272"/>
            <ac:grpSpMk id="14" creationId="{949DF7A6-1823-3EE3-5A58-33A295F82E79}"/>
          </ac:grpSpMkLst>
        </pc:grpChg>
      </pc:sldChg>
      <pc:sldChg chg="new del">
        <pc:chgData name="Sam Schwartz" userId="189bdfe1b7bfedb1" providerId="LiveId" clId="{6C11AD05-8BFC-4EC4-8A13-9ADD90C7AE5A}" dt="2024-01-15T03:00:25.673" v="7271" actId="2696"/>
        <pc:sldMkLst>
          <pc:docMk/>
          <pc:sldMk cId="3791172790" sldId="272"/>
        </pc:sldMkLst>
      </pc:sldChg>
      <pc:sldChg chg="addSp delSp modSp new mod">
        <pc:chgData name="Sam Schwartz" userId="189bdfe1b7bfedb1" providerId="LiveId" clId="{6C11AD05-8BFC-4EC4-8A13-9ADD90C7AE5A}" dt="2024-01-30T20:20:02.183" v="8639" actId="20577"/>
        <pc:sldMkLst>
          <pc:docMk/>
          <pc:sldMk cId="3107793322" sldId="273"/>
        </pc:sldMkLst>
        <pc:spChg chg="mod">
          <ac:chgData name="Sam Schwartz" userId="189bdfe1b7bfedb1" providerId="LiveId" clId="{6C11AD05-8BFC-4EC4-8A13-9ADD90C7AE5A}" dt="2024-01-30T20:18:40.600" v="8217" actId="6549"/>
          <ac:spMkLst>
            <pc:docMk/>
            <pc:sldMk cId="3107793322" sldId="273"/>
            <ac:spMk id="2" creationId="{64C59B11-3ECC-9F63-B45D-7EF582426BB5}"/>
          </ac:spMkLst>
        </pc:spChg>
        <pc:spChg chg="del">
          <ac:chgData name="Sam Schwartz" userId="189bdfe1b7bfedb1" providerId="LiveId" clId="{6C11AD05-8BFC-4EC4-8A13-9ADD90C7AE5A}" dt="2024-01-30T20:18:14.597" v="8161"/>
          <ac:spMkLst>
            <pc:docMk/>
            <pc:sldMk cId="3107793322" sldId="273"/>
            <ac:spMk id="3" creationId="{B622103F-51C2-FA8D-B646-E2666F9B6C5E}"/>
          </ac:spMkLst>
        </pc:spChg>
        <pc:spChg chg="add mod">
          <ac:chgData name="Sam Schwartz" userId="189bdfe1b7bfedb1" providerId="LiveId" clId="{6C11AD05-8BFC-4EC4-8A13-9ADD90C7AE5A}" dt="2024-01-30T20:20:02.183" v="8639" actId="20577"/>
          <ac:spMkLst>
            <pc:docMk/>
            <pc:sldMk cId="3107793322" sldId="273"/>
            <ac:spMk id="4" creationId="{A104B357-FAA5-4B77-3A02-395FA57E01B3}"/>
          </ac:spMkLst>
        </pc:spChg>
        <pc:picChg chg="add mod">
          <ac:chgData name="Sam Schwartz" userId="189bdfe1b7bfedb1" providerId="LiveId" clId="{6C11AD05-8BFC-4EC4-8A13-9ADD90C7AE5A}" dt="2024-01-30T20:18:17.142" v="8162" actId="1076"/>
          <ac:picMkLst>
            <pc:docMk/>
            <pc:sldMk cId="3107793322" sldId="273"/>
            <ac:picMk id="1026" creationId="{B3C9A99F-0502-B32A-F2A7-F030FEF562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7E8D-C464-485A-9797-15972313335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309D9-703B-4A51-A289-68A6BC66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309D9-703B-4A51-A289-68A6BC6669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53AE-905E-E5F1-873C-52543351D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EC835-0321-5D3C-755F-9D9D5F65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0BA5-7792-8168-6933-773D9C7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B3136-F3D4-DEFF-8B08-B0ED00CD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E54F-F687-B502-B45A-8567A07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4BB6-BB6C-39B9-E2E6-8EB63A47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D3CE8-C1B1-7EFB-07FC-6020B91CA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072B-7FD5-0E2D-DF77-A35B5384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6608-BE27-E096-E087-20E81489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E08D-FD87-B7B8-659E-6624C7F8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53AD8-7E0B-8D5B-E875-E1D5F3C93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87124-D55C-7E28-5275-1FE5DAC16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0FCA-274B-9424-D672-6967F231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CBDF-B6DE-E088-FBA6-E94D8DF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9129-AAA0-D2A5-BCC3-DC16131D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F264-A1ED-1373-E9C3-367CB333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5561-C6E0-0161-A418-653F49EF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45D4-A391-08C5-BA96-215FE7EA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7648-454C-6D17-4C98-C04EB414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948C-6938-8571-69AF-F4569F83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C501-DB39-0776-BF95-7814EF17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6C74-4FD3-D506-BAF3-88A8F260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52A93-89BD-C8BD-652E-4BE6C552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217D-C592-4734-ABE9-368A9BD7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691A-D899-31CB-BE35-1CB89C68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3D89-F5E4-5BAE-F3AB-91B70401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3AC5-8E1F-D246-9CCE-2AA2741A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2AB25-9BC4-B45B-0994-2374EC7F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52059-129A-13A6-116D-24239CCF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F862-F902-D9CE-01DE-93BB3741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FCA0C-BED5-7812-812B-11AD3959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2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7BD5-DC1B-2A1D-A7CF-21CF3DDC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ADF1-4A6E-7426-4D0C-DE2AEA34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77C84-C196-1D02-C998-D20853E7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12862-168C-8F12-1D47-0D3992AB5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8F681-F482-382E-9DA9-E1B4FBAEB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51B3E-37F0-0136-5848-5D1375DD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89E7-7E16-AE5B-9E8C-2EC18C22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755CC-D54C-7DC1-38FE-AF82071E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A147-785C-D2B1-EF19-9A32AF2A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467BF-CCD7-4654-6FA0-B000AC6A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37CA3-7AE8-BB1F-450A-2DC6D74B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35F0-17F4-E232-B9AE-009331C9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8F812-4C2A-84E6-73BA-66C14420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8D409-0B33-3543-6508-A2C6D9B1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0C4F7-31C3-F491-CA5F-30A42C9D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8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0D77-2D99-9E44-037D-CB15BE34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0DA0-D4CB-97D5-78F8-0306558D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5244-FB11-B923-4759-FA2150D52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8FFC-3E34-FCBB-47B5-E1D702A5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17B0-8453-37BE-899A-FD247127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A18D-4A48-A3C9-ABCA-E74B2D92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730C-467E-6703-B8B5-B59F1D7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48FD1-D149-0E55-75E6-1BA3DE2F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6F33-CDDA-A292-A10D-FB1B045A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F7A4-1348-7435-30D5-5E0F4745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6434-13D4-863A-77B2-8D463BF9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3DCA4-12F5-E90A-09D4-34C9AC19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94709-DB23-1DCE-4610-9F9E8214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CA57-C03C-7244-40F6-57C10BD7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ED8D-E956-53D3-3BD5-1C582461B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D06F-B6CF-4E45-8BE6-19024A77B56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2CCB-72C4-5917-1652-012DDA52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F3A5-7C31-A887-2CFE-D01C722D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dplyr/vignettes/dplyr.html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plyr/vignettes/dplyr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334717-801D-AEAC-477F-3F99FDB14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1/18/23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03AA20-EFBF-4D51-9C22-2C1BD874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32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Tidyverse">
            <a:extLst>
              <a:ext uri="{FF2B5EF4-FFF2-40B4-BE49-F238E27FC236}">
                <a16:creationId xmlns:a16="http://schemas.microsoft.com/office/drawing/2014/main" id="{04EF9456-F602-B4A2-4AFF-F52B2CD1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724" y="-1051174"/>
            <a:ext cx="12567446" cy="659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3A6D3-9077-A993-345E-47EC7F43C082}"/>
              </a:ext>
            </a:extLst>
          </p:cNvPr>
          <p:cNvSpPr txBox="1"/>
          <p:nvPr/>
        </p:nvSpPr>
        <p:spPr>
          <a:xfrm>
            <a:off x="1314061" y="5835670"/>
            <a:ext cx="956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introduction to the best package in R</a:t>
            </a:r>
          </a:p>
        </p:txBody>
      </p:sp>
    </p:spTree>
    <p:extLst>
      <p:ext uri="{BB962C8B-B14F-4D97-AF65-F5344CB8AC3E}">
        <p14:creationId xmlns:p14="http://schemas.microsoft.com/office/powerpoint/2010/main" val="359877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Functions to be Aware of!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Select(): Grabs only columns of interest!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Rename(): Rename Columns!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Relocate(): Allows you to change the column order!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F95A6-4609-322D-20E6-283B29B30E65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64B193-4EE2-0D78-AC4D-4829E2C68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8" y="2120557"/>
            <a:ext cx="6637867" cy="24622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select(name,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homeworld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, mass,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DEB838-002F-E44B-B39E-42401C20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8" y="3182779"/>
            <a:ext cx="4656667" cy="24622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rename(age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53C40-9FD9-0B32-1EF8-7AB4C19150C8}"/>
              </a:ext>
            </a:extLst>
          </p:cNvPr>
          <p:cNvSpPr txBox="1"/>
          <p:nvPr/>
        </p:nvSpPr>
        <p:spPr>
          <a:xfrm>
            <a:off x="999067" y="4445000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Go to Canvas and work on the Introduction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Exercise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Stop at Question 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007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your first plot!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Ggplot2 package is a convenient way to plot data!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you must imagine that you are stacking layers on top of a blank sheet of paper!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First, you draw the axis, then you decide plot type, then plot data…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most important thing is called the aesthetics: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code this is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It’s what your X and or Y data will be!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will make more sense on the next slide!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5 Grammar of Graphics (GG) basics | Workshop 3: Introduction to  data visualisation with ggplot2">
            <a:extLst>
              <a:ext uri="{FF2B5EF4-FFF2-40B4-BE49-F238E27FC236}">
                <a16:creationId xmlns:a16="http://schemas.microsoft.com/office/drawing/2014/main" id="{597413B4-C1F1-7024-D544-B2EB05CA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901" y="3995299"/>
            <a:ext cx="3116042" cy="23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CEAFE-2F98-2D0C-CC2E-E87E43D74918}"/>
              </a:ext>
            </a:extLst>
          </p:cNvPr>
          <p:cNvSpPr/>
          <p:nvPr/>
        </p:nvSpPr>
        <p:spPr>
          <a:xfrm>
            <a:off x="8628888" y="5274459"/>
            <a:ext cx="2724912" cy="978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your first plot!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247484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worry we are only focusing on first 3 layers!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frame of interest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Aesthetics (What column do you want on X and Y axis?)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Geometries (Do you want a scatterplot? A bar plot? A histogram?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One critical component of syntax!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pipe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 all following functions need + between</a:t>
            </a:r>
          </a:p>
          <a:p>
            <a:pPr lvl="1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5 Grammar of Graphics (GG) basics | Workshop 3: Introduction to  data visualisation with ggplot2">
            <a:extLst>
              <a:ext uri="{FF2B5EF4-FFF2-40B4-BE49-F238E27FC236}">
                <a16:creationId xmlns:a16="http://schemas.microsoft.com/office/drawing/2014/main" id="{597413B4-C1F1-7024-D544-B2EB05CA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082" y="4170557"/>
            <a:ext cx="3116042" cy="23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18D1030-9EAB-CAB6-3EE4-60F4AAE810F4}"/>
              </a:ext>
            </a:extLst>
          </p:cNvPr>
          <p:cNvGrpSpPr/>
          <p:nvPr/>
        </p:nvGrpSpPr>
        <p:grpSpPr>
          <a:xfrm>
            <a:off x="389876" y="4463832"/>
            <a:ext cx="7891272" cy="1022291"/>
            <a:chOff x="389876" y="4463832"/>
            <a:chExt cx="7891272" cy="102229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3C89EAA-8B88-4962-3FB2-88ED524D6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76" y="4463832"/>
              <a:ext cx="7891272" cy="246221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starwars_weight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 %&gt;%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ggplot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aes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(x = height)) +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geom_histogram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()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D4A5E420-6701-482C-844D-31A2475FAA37}"/>
                </a:ext>
              </a:extLst>
            </p:cNvPr>
            <p:cNvSpPr/>
            <p:nvPr/>
          </p:nvSpPr>
          <p:spPr>
            <a:xfrm rot="16200000">
              <a:off x="1160285" y="4391904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9D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95287C-1BA2-6875-1406-A9C4E3465DF6}"/>
                </a:ext>
              </a:extLst>
            </p:cNvPr>
            <p:cNvSpPr txBox="1"/>
            <p:nvPr/>
          </p:nvSpPr>
          <p:spPr>
            <a:xfrm>
              <a:off x="504965" y="5077164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6FCD2C1-638F-DA59-4046-20814F936C1D}"/>
                </a:ext>
              </a:extLst>
            </p:cNvPr>
            <p:cNvSpPr/>
            <p:nvPr/>
          </p:nvSpPr>
          <p:spPr>
            <a:xfrm rot="16200000">
              <a:off x="4345220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F85198-FC76-718D-9F51-4A00BE189D71}"/>
                </a:ext>
              </a:extLst>
            </p:cNvPr>
            <p:cNvSpPr txBox="1"/>
            <p:nvPr/>
          </p:nvSpPr>
          <p:spPr>
            <a:xfrm>
              <a:off x="3689900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aesthetic</a:t>
              </a:r>
              <a:endParaRPr lang="en-US" dirty="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8DEC8BC7-69FB-D0E7-06CB-2F172BE46598}"/>
                </a:ext>
              </a:extLst>
            </p:cNvPr>
            <p:cNvSpPr/>
            <p:nvPr/>
          </p:nvSpPr>
          <p:spPr>
            <a:xfrm rot="16200000">
              <a:off x="6973218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14BDC4-B02F-FBEA-D41D-89B330945C56}"/>
                </a:ext>
              </a:extLst>
            </p:cNvPr>
            <p:cNvSpPr txBox="1"/>
            <p:nvPr/>
          </p:nvSpPr>
          <p:spPr>
            <a:xfrm>
              <a:off x="6317898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Geometry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4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your first plot!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make a histogram of all the heights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characters!</a:t>
            </a: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5 Grammar of Graphics (GG) basics | Workshop 3: Introduction to  data visualisation with ggplot2">
            <a:extLst>
              <a:ext uri="{FF2B5EF4-FFF2-40B4-BE49-F238E27FC236}">
                <a16:creationId xmlns:a16="http://schemas.microsoft.com/office/drawing/2014/main" id="{597413B4-C1F1-7024-D544-B2EB05CA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082" y="4136904"/>
            <a:ext cx="3116042" cy="23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8EEA1F-419A-B7C3-4535-D7D74831C865}"/>
              </a:ext>
            </a:extLst>
          </p:cNvPr>
          <p:cNvSpPr/>
          <p:nvPr/>
        </p:nvSpPr>
        <p:spPr>
          <a:xfrm>
            <a:off x="8869680" y="5370451"/>
            <a:ext cx="2724912" cy="978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3873E-3908-4659-5E35-B370FDD1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67" y="3341742"/>
            <a:ext cx="3500321" cy="266309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D57846-0624-1B44-C3A9-ACB100A26C1B}"/>
              </a:ext>
            </a:extLst>
          </p:cNvPr>
          <p:cNvGrpSpPr/>
          <p:nvPr/>
        </p:nvGrpSpPr>
        <p:grpSpPr>
          <a:xfrm>
            <a:off x="1997964" y="2154091"/>
            <a:ext cx="7891272" cy="1022291"/>
            <a:chOff x="389876" y="4463832"/>
            <a:chExt cx="7891272" cy="102229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460FB7D-11E0-ECA7-4EFE-FA0D5F5F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76" y="4463832"/>
              <a:ext cx="7891272" cy="246221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starwars_weight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 %&gt;%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ggplot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aes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(x = height)) +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geom_histogram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()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5E393810-DE68-2074-FADE-55B84F4B1998}"/>
                </a:ext>
              </a:extLst>
            </p:cNvPr>
            <p:cNvSpPr/>
            <p:nvPr/>
          </p:nvSpPr>
          <p:spPr>
            <a:xfrm rot="16200000">
              <a:off x="1160285" y="4391904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9D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AD329-3B28-2E6A-F9A1-2C958BD91F02}"/>
                </a:ext>
              </a:extLst>
            </p:cNvPr>
            <p:cNvSpPr txBox="1"/>
            <p:nvPr/>
          </p:nvSpPr>
          <p:spPr>
            <a:xfrm>
              <a:off x="504965" y="5077164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/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87184633-88D6-2680-DBF7-7A9F83D1E389}"/>
                </a:ext>
              </a:extLst>
            </p:cNvPr>
            <p:cNvSpPr/>
            <p:nvPr/>
          </p:nvSpPr>
          <p:spPr>
            <a:xfrm rot="16200000">
              <a:off x="4345220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5FC3F2-6D32-DEBA-119D-8CDA04D2DC3A}"/>
                </a:ext>
              </a:extLst>
            </p:cNvPr>
            <p:cNvSpPr txBox="1"/>
            <p:nvPr/>
          </p:nvSpPr>
          <p:spPr>
            <a:xfrm>
              <a:off x="3689900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aesthetic</a:t>
              </a:r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9267AEC8-386B-C279-75A4-8F899E9A1064}"/>
                </a:ext>
              </a:extLst>
            </p:cNvPr>
            <p:cNvSpPr/>
            <p:nvPr/>
          </p:nvSpPr>
          <p:spPr>
            <a:xfrm rot="16200000">
              <a:off x="6973218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9C403D-774B-C33D-74AA-9A1259817109}"/>
                </a:ext>
              </a:extLst>
            </p:cNvPr>
            <p:cNvSpPr txBox="1"/>
            <p:nvPr/>
          </p:nvSpPr>
          <p:spPr>
            <a:xfrm>
              <a:off x="6317898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Geometry</a:t>
              </a:r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10E11B5-73ED-A282-8470-0E5C11D20B07}"/>
              </a:ext>
            </a:extLst>
          </p:cNvPr>
          <p:cNvSpPr txBox="1"/>
          <p:nvPr/>
        </p:nvSpPr>
        <p:spPr>
          <a:xfrm>
            <a:off x="1042416" y="5986786"/>
            <a:ext cx="563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ugly! But don’t worry we will learn more aesthetics to make it prettier!</a:t>
            </a:r>
          </a:p>
        </p:txBody>
      </p:sp>
    </p:spTree>
    <p:extLst>
      <p:ext uri="{BB962C8B-B14F-4D97-AF65-F5344CB8AC3E}">
        <p14:creationId xmlns:p14="http://schemas.microsoft.com/office/powerpoint/2010/main" val="3887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to the wise!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plot types start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Geom_boxplot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Geom_histogram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Geom_violin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93B92-642A-74E1-65A7-46CA54B21BAD}"/>
              </a:ext>
            </a:extLst>
          </p:cNvPr>
          <p:cNvSpPr txBox="1"/>
          <p:nvPr/>
        </p:nvSpPr>
        <p:spPr>
          <a:xfrm>
            <a:off x="5349240" y="3898764"/>
            <a:ext cx="563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go to canvas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finish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activity for today! Let TAs know if you have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18413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in Excel Files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the most unintuitive part so bear with 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doesn’t know where your files are, you must discretely tell it!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location is referred to as the “directory” also known as the “path”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C:\Users\29sch\OneDrive\Documents\Graduate Classes\Bio 338\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x.rmd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      File Path					   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provide R the entire directory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you can give it the file path and then call multiple files from there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Read Excel Files • readxl">
            <a:extLst>
              <a:ext uri="{FF2B5EF4-FFF2-40B4-BE49-F238E27FC236}">
                <a16:creationId xmlns:a16="http://schemas.microsoft.com/office/drawing/2014/main" id="{6130728C-1D4A-F988-7B54-154A50E4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28" y="111085"/>
            <a:ext cx="1226600" cy="141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DF7A6-1823-3EE3-5A58-33A295F82E79}"/>
              </a:ext>
            </a:extLst>
          </p:cNvPr>
          <p:cNvGrpSpPr/>
          <p:nvPr/>
        </p:nvGrpSpPr>
        <p:grpSpPr>
          <a:xfrm>
            <a:off x="1361017" y="3607988"/>
            <a:ext cx="9785170" cy="304802"/>
            <a:chOff x="1361017" y="3607988"/>
            <a:chExt cx="9785170" cy="304802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8FBC44AC-862A-C908-64DB-3C62C821FB6A}"/>
                </a:ext>
              </a:extLst>
            </p:cNvPr>
            <p:cNvSpPr/>
            <p:nvPr/>
          </p:nvSpPr>
          <p:spPr>
            <a:xfrm rot="16200000">
              <a:off x="5476875" y="-507869"/>
              <a:ext cx="304801" cy="853651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D5FB299A-AB3D-A4F8-5B81-A12D4E81BA74}"/>
                </a:ext>
              </a:extLst>
            </p:cNvPr>
            <p:cNvSpPr/>
            <p:nvPr/>
          </p:nvSpPr>
          <p:spPr>
            <a:xfrm rot="16200000">
              <a:off x="10472028" y="3238631"/>
              <a:ext cx="304801" cy="104351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58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in Excel Files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71" y="1526786"/>
            <a:ext cx="11681695" cy="4351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Read_xlsx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is main function</a:t>
            </a:r>
          </a:p>
          <a:p>
            <a:pPr marL="457200" lvl="1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Read_xlsx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(“C:/Users/29sch/OneDrive/Documents/Graduate Classes/Bio 338/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x.rmd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Windows: If you copy the file path from library explorer, you will need /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have a .csv, same rules apply but function is read.csv()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Setwd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will set the “working directory” to a specific location </a:t>
            </a:r>
          </a:p>
          <a:p>
            <a:pPr marL="457200" lvl="1" indent="0">
              <a:buNone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Setwd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:/Users/29sch/OneDrive/Documents/Graduate Classes/Bio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338/”)</a:t>
            </a:r>
          </a:p>
          <a:p>
            <a:pPr marL="457200" lvl="1" indent="0">
              <a:buNone/>
            </a:pP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read in the .xlsx file from Canvas and save it 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practice_dataframe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Read Excel Files • readxl">
            <a:extLst>
              <a:ext uri="{FF2B5EF4-FFF2-40B4-BE49-F238E27FC236}">
                <a16:creationId xmlns:a16="http://schemas.microsoft.com/office/drawing/2014/main" id="{6130728C-1D4A-F988-7B54-154A50E4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28" y="111085"/>
            <a:ext cx="1226600" cy="141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9B11-3ECC-9F63-B45D-7EF58242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Onto Matrix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pic>
        <p:nvPicPr>
          <p:cNvPr id="1026" name="Picture 2" descr="Matrix Row Operations | Rules &amp; Examples - Video &amp; Lesson Transcript |  Study.com">
            <a:extLst>
              <a:ext uri="{FF2B5EF4-FFF2-40B4-BE49-F238E27FC236}">
                <a16:creationId xmlns:a16="http://schemas.microsoft.com/office/drawing/2014/main" id="{B3C9A99F-0502-B32A-F2A7-F030FEF56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712" y="4113477"/>
            <a:ext cx="23145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04B357-FAA5-4B77-3A02-395FA57E01B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Think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sets of vectors combined together!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columns are the unique vectors wedged together!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working with data frames you need to know row and column!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avoid numbers you can use the ‘$’ operator!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use to use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column names!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9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collection of packages that makes it easy 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datasets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Wrangle data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Quantify models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functions</a:t>
            </a:r>
          </a:p>
        </p:txBody>
      </p:sp>
      <p:pic>
        <p:nvPicPr>
          <p:cNvPr id="2050" name="Picture 2" descr="The Tidyverse - Introduction to R">
            <a:extLst>
              <a:ext uri="{FF2B5EF4-FFF2-40B4-BE49-F238E27FC236}">
                <a16:creationId xmlns:a16="http://schemas.microsoft.com/office/drawing/2014/main" id="{93FEAE41-0FB9-2EC7-7E3A-B2093F47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278" y="2286794"/>
            <a:ext cx="35607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838200" y="4991878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will improve code readability and quicken the time it takes to get to the modelling or plotting you care about!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29B92-573C-17DF-31B3-1E4B6AFD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7" y="2888169"/>
            <a:ext cx="2943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R studio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Hover over tools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‘Install Packages’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CRAN as default, type in 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Install!</a:t>
            </a:r>
          </a:p>
        </p:txBody>
      </p:sp>
      <p:pic>
        <p:nvPicPr>
          <p:cNvPr id="2050" name="Picture 2" descr="The Tidyverse - Introduction to R">
            <a:extLst>
              <a:ext uri="{FF2B5EF4-FFF2-40B4-BE49-F238E27FC236}">
                <a16:creationId xmlns:a16="http://schemas.microsoft.com/office/drawing/2014/main" id="{93FEAE41-0FB9-2EC7-7E3A-B2093F47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301" y="2286794"/>
            <a:ext cx="35607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838200" y="4991878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Wait until you get &gt; in the bottom console, then it’s installed!</a:t>
            </a:r>
          </a:p>
        </p:txBody>
      </p:sp>
    </p:spTree>
    <p:extLst>
      <p:ext uri="{BB962C8B-B14F-4D97-AF65-F5344CB8AC3E}">
        <p14:creationId xmlns:p14="http://schemas.microsoft.com/office/powerpoint/2010/main" val="3399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82" y="9638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for Today: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48" y="130108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the data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data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The Tidyverse - Introduction to R">
            <a:extLst>
              <a:ext uri="{FF2B5EF4-FFF2-40B4-BE49-F238E27FC236}">
                <a16:creationId xmlns:a16="http://schemas.microsoft.com/office/drawing/2014/main" id="{93FEAE41-0FB9-2EC7-7E3A-B2093F47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238" y="165703"/>
            <a:ext cx="1232535" cy="11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683148" y="5983218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Wait until you get &gt; in the bottom console, then it’s installed!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C23EB1-F7FF-8720-D9D6-6175B98ED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20" y="2357428"/>
            <a:ext cx="8519353" cy="32877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7A5477-5696-7179-3B9A-499BE3F69DF5}"/>
              </a:ext>
            </a:extLst>
          </p:cNvPr>
          <p:cNvSpPr/>
          <p:nvPr/>
        </p:nvSpPr>
        <p:spPr>
          <a:xfrm>
            <a:off x="6934200" y="2201333"/>
            <a:ext cx="746907" cy="35644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C7BF287-1202-A078-DA28-B9B63828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1143406"/>
            <a:ext cx="2518318" cy="738664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library(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data("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")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view(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Readability: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investigate the characters that are older than 50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 Base R: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starwars$birth_year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50, ]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Translation: in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column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(age) what integers are greater than 50?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%&gt;% filter(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50)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Translation: within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whose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(age) is greater than 50?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1917220" y="5025778"/>
            <a:ext cx="835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Remember R is a language we and have to learn how to speak it!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6C81F-BA50-C6A5-D2E9-4EF2FC6D4565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3981"/>
            <a:ext cx="1104290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Pipe Operator – connect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Pipe Operator (%&gt;%) tells R: “I am using one specific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don’t assume any other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try: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75, 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 fail because R can’t find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%&gt;% filter(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50)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only needs to be specified once!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3107181" y="5222548"/>
            <a:ext cx="59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makes chaining operations together super easy!</a:t>
            </a:r>
          </a:p>
        </p:txBody>
      </p:sp>
      <p:pic>
        <p:nvPicPr>
          <p:cNvPr id="5" name="Picture 2" descr="A Forward-Pipe Operator for R • magrittr">
            <a:extLst>
              <a:ext uri="{FF2B5EF4-FFF2-40B4-BE49-F238E27FC236}">
                <a16:creationId xmlns:a16="http://schemas.microsoft.com/office/drawing/2014/main" id="{C4F3FF9C-EF81-815B-09E9-540A46B5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568" y="98286"/>
            <a:ext cx="1240536" cy="143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ADBFE-0227-2202-4A2F-2B551AFFF5DB}"/>
              </a:ext>
            </a:extLst>
          </p:cNvPr>
          <p:cNvSpPr txBox="1"/>
          <p:nvPr/>
        </p:nvSpPr>
        <p:spPr>
          <a:xfrm>
            <a:off x="10728960" y="1535239"/>
            <a:ext cx="106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MagittR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Columns: Mutate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occurs more frequently than you might expected!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1. Convert a column from hours to minutes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 Change Mass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Kg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filter by age &gt; 50 and then convert their mass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97C20D-8204-5230-06AF-A07346987B26}"/>
              </a:ext>
            </a:extLst>
          </p:cNvPr>
          <p:cNvCxnSpPr>
            <a:cxnSpLocks/>
          </p:cNvCxnSpPr>
          <p:nvPr/>
        </p:nvCxnSpPr>
        <p:spPr>
          <a:xfrm flipV="1">
            <a:off x="5644528" y="4078116"/>
            <a:ext cx="0" cy="25679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331F94-27F9-4572-322D-3372DAA11BF9}"/>
              </a:ext>
            </a:extLst>
          </p:cNvPr>
          <p:cNvSpPr txBox="1"/>
          <p:nvPr/>
        </p:nvSpPr>
        <p:spPr>
          <a:xfrm>
            <a:off x="2251544" y="3678006"/>
            <a:ext cx="116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6E2CD-3990-2814-E4EB-6829F215B796}"/>
              </a:ext>
            </a:extLst>
          </p:cNvPr>
          <p:cNvSpPr txBox="1"/>
          <p:nvPr/>
        </p:nvSpPr>
        <p:spPr>
          <a:xfrm>
            <a:off x="8588727" y="3753499"/>
            <a:ext cx="125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2C952DC-5A90-D59A-612E-8091BB83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5" y="4120410"/>
            <a:ext cx="5548036" cy="49244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holder &lt;-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starwars$birth_year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&gt; 50,]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holder$weight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holder$mass</a:t>
            </a:r>
            <a:r>
              <a:rPr lang="en-US" altLang="en-US" sz="1600" dirty="0">
                <a:solidFill>
                  <a:srgbClr val="FF9D00"/>
                </a:solidFill>
                <a:latin typeface="Lucida Console" panose="020B060904050402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2.2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B83CC-ADB8-BAEE-7934-C00AC6BA0389}"/>
              </a:ext>
            </a:extLst>
          </p:cNvPr>
          <p:cNvSpPr txBox="1"/>
          <p:nvPr/>
        </p:nvSpPr>
        <p:spPr>
          <a:xfrm>
            <a:off x="916459" y="4629209"/>
            <a:ext cx="472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conduct two operations in the same line so you must create some separate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‘holder’, then take the mass column in holder, divide it by 2.2 and apply it to a newly created column in holder called ‘weight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828AF-CF66-F7F0-281A-C2AAD34807F5}"/>
              </a:ext>
            </a:extLst>
          </p:cNvPr>
          <p:cNvSpPr txBox="1"/>
          <p:nvPr/>
        </p:nvSpPr>
        <p:spPr>
          <a:xfrm>
            <a:off x="591764" y="6369113"/>
            <a:ext cx="505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nightmare, please don’t suffer like this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74DFCA0-187A-720A-1392-B4365022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236" y="4129315"/>
            <a:ext cx="5044590" cy="49244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&gt; 50) %&gt;% mutate(weight = mass * 2.2)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Feels Good | Know Your Meme">
            <a:extLst>
              <a:ext uri="{FF2B5EF4-FFF2-40B4-BE49-F238E27FC236}">
                <a16:creationId xmlns:a16="http://schemas.microsoft.com/office/drawing/2014/main" id="{5590D924-72E7-1F0E-DD60-4D969258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34" y="4998249"/>
            <a:ext cx="1483414" cy="13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3AE6F0-EF96-02E8-67B6-74638A4D0EDD}"/>
              </a:ext>
            </a:extLst>
          </p:cNvPr>
          <p:cNvSpPr txBox="1"/>
          <p:nvPr/>
        </p:nvSpPr>
        <p:spPr>
          <a:xfrm>
            <a:off x="6478183" y="4849831"/>
            <a:ext cx="431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Pipe the data frame to filter function, pipe data to mutate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8A691-C8C6-8156-47D2-826166B7770D}"/>
              </a:ext>
            </a:extLst>
          </p:cNvPr>
          <p:cNvSpPr txBox="1"/>
          <p:nvPr/>
        </p:nvSpPr>
        <p:spPr>
          <a:xfrm>
            <a:off x="7723108" y="5938952"/>
            <a:ext cx="19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readable!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7AF6A-AC8E-BE95-22A2-4D1A189DE02D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6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/>
      <p:bldP spid="15" grpId="0"/>
      <p:bldP spid="16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View: Arrange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function that can help you quickly view the range of values for a variable of interest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look for the lightest member in the whole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 but in terms of weight!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7EEAAFA-4A62-5BAE-E77B-C47067C6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870" y="3433392"/>
            <a:ext cx="7631515" cy="24622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mutate(weight = mass * 2.2) %&gt;% arrange (weight)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1CBF0-4A1A-8B8D-0755-D4AFB4B6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5" y="3775050"/>
            <a:ext cx="10950889" cy="662997"/>
          </a:xfrm>
          <a:prstGeom prst="rect">
            <a:avLst/>
          </a:prstGeom>
        </p:spPr>
      </p:pic>
      <p:pic>
        <p:nvPicPr>
          <p:cNvPr id="4099" name="Picture 3" descr="Ratts Tyerell | Wookieepedia | Fandom">
            <a:extLst>
              <a:ext uri="{FF2B5EF4-FFF2-40B4-BE49-F238E27FC236}">
                <a16:creationId xmlns:a16="http://schemas.microsoft.com/office/drawing/2014/main" id="{A416C7E4-DC8B-AC31-A418-52D39AE0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341" y="4536727"/>
            <a:ext cx="1504074" cy="200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Yoda - Wikipedia">
            <a:extLst>
              <a:ext uri="{FF2B5EF4-FFF2-40B4-BE49-F238E27FC236}">
                <a16:creationId xmlns:a16="http://schemas.microsoft.com/office/drawing/2014/main" id="{0E1FE833-CC29-27F3-E401-E73D9AAB8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5" y="4670429"/>
            <a:ext cx="1595600" cy="183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D6C09-0E01-8D17-115D-E36E52348084}"/>
              </a:ext>
            </a:extLst>
          </p:cNvPr>
          <p:cNvSpPr txBox="1"/>
          <p:nvPr/>
        </p:nvSpPr>
        <p:spPr>
          <a:xfrm>
            <a:off x="2916936" y="4754880"/>
            <a:ext cx="650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It’s critical to always investigate your data before doing any data analysis! Don’t assume your data is all correct!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1556D-137A-106F-C248-4C7360784A63}"/>
              </a:ext>
            </a:extLst>
          </p:cNvPr>
          <p:cNvSpPr txBox="1"/>
          <p:nvPr/>
        </p:nvSpPr>
        <p:spPr>
          <a:xfrm>
            <a:off x="2916936" y="5746059"/>
            <a:ext cx="65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Congrats you now can conduct data exploration!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F95A6-4609-322D-20E6-283B29B30E65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2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1206</Words>
  <Application>Microsoft Office PowerPoint</Application>
  <PresentationFormat>Widescreen</PresentationFormat>
  <Paragraphs>140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Lucida Console</vt:lpstr>
      <vt:lpstr>Wingdings</vt:lpstr>
      <vt:lpstr>Office Theme</vt:lpstr>
      <vt:lpstr>PowerPoint Presentation</vt:lpstr>
      <vt:lpstr>Onto Matrix and Dataframes!</vt:lpstr>
      <vt:lpstr>What is the Tidyverse?</vt:lpstr>
      <vt:lpstr>Install the Tidyverse with me!</vt:lpstr>
      <vt:lpstr>Dataset for Today: Starwars</vt:lpstr>
      <vt:lpstr>Improved Readability: Filtering</vt:lpstr>
      <vt:lpstr>The Pipe Operator – connect operations</vt:lpstr>
      <vt:lpstr>New Columns: Mutate</vt:lpstr>
      <vt:lpstr>Quick View: Arrange</vt:lpstr>
      <vt:lpstr>Other Functions to be Aware of!</vt:lpstr>
      <vt:lpstr>Making your first plot!</vt:lpstr>
      <vt:lpstr>Making your first plot!</vt:lpstr>
      <vt:lpstr>Making your first plot!</vt:lpstr>
      <vt:lpstr>Word to the wise!</vt:lpstr>
      <vt:lpstr>Read in Excel Files of Interest</vt:lpstr>
      <vt:lpstr>Read in Excel Files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Schwartz</dc:creator>
  <cp:lastModifiedBy>Sam Schwartz</cp:lastModifiedBy>
  <cp:revision>1</cp:revision>
  <dcterms:created xsi:type="dcterms:W3CDTF">2024-01-10T22:40:51Z</dcterms:created>
  <dcterms:modified xsi:type="dcterms:W3CDTF">2024-01-30T20:20:02Z</dcterms:modified>
</cp:coreProperties>
</file>