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DF3E5-E210-124A-BC12-5B2766A50B2E}" type="datetimeFigureOut">
              <a:rPr lang="en-US" smtClean="0"/>
              <a:t>9/24/17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39EED-8E7E-134C-A410-CD96EDB2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4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SF</a:t>
            </a:r>
            <a:r>
              <a:rPr lang="en-US" baseline="0" dirty="0" smtClean="0"/>
              <a:t> 36 mental component score, SF36 physical component score, Viral load (# of HIV copies in a mL of blood), CD4+ T cell count (measure of immunologic health), </a:t>
            </a:r>
          </a:p>
          <a:p>
            <a:r>
              <a:rPr lang="en-US" baseline="0" dirty="0" smtClean="0"/>
              <a:t>With treatment want to see viral load decrease and CD4+ t cell increase, and higher sf36 scores indicate higher quality of life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39EED-8E7E-134C-A410-CD96EDB2E9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9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Smaller DIC =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39EED-8E7E-134C-A410-CD96EDB2E9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0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 Interim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Michaela Palumbo</a:t>
            </a:r>
          </a:p>
          <a:p>
            <a:r>
              <a:rPr lang="en-US" dirty="0" smtClean="0"/>
              <a:t>September 25,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6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Data &amp; Data Cleaning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6392"/>
          </a:xfrm>
        </p:spPr>
        <p:txBody>
          <a:bodyPr>
            <a:normAutofit/>
          </a:bodyPr>
          <a:lstStyle/>
          <a:p>
            <a:r>
              <a:rPr lang="en-US" dirty="0" smtClean="0"/>
              <a:t>4 primary outcome variables: AGG_MENT, AGG_PHYS, VLOAD, LEU3N</a:t>
            </a:r>
          </a:p>
          <a:p>
            <a:r>
              <a:rPr lang="en-US" dirty="0" smtClean="0"/>
              <a:t>Only want to compare baseline and year 2</a:t>
            </a:r>
          </a:p>
          <a:p>
            <a:r>
              <a:rPr lang="en-US" dirty="0" smtClean="0"/>
              <a:t>Categorical variables with lots of levels</a:t>
            </a:r>
          </a:p>
          <a:p>
            <a:pPr lvl="1"/>
            <a:r>
              <a:rPr lang="en-US" dirty="0" smtClean="0"/>
              <a:t>Condensed levels based on investigator input</a:t>
            </a:r>
          </a:p>
          <a:p>
            <a:pPr lvl="1"/>
            <a:r>
              <a:rPr lang="en-US" dirty="0" smtClean="0"/>
              <a:t>“Based on trajectory” levels ?</a:t>
            </a:r>
          </a:p>
          <a:p>
            <a:r>
              <a:rPr lang="en-US" dirty="0" err="1" smtClean="0"/>
              <a:t>Hard_drugs</a:t>
            </a:r>
            <a:r>
              <a:rPr lang="en-US" dirty="0" smtClean="0"/>
              <a:t> vs. </a:t>
            </a:r>
            <a:r>
              <a:rPr lang="en-US" dirty="0" err="1" smtClean="0"/>
              <a:t>Heropiate</a:t>
            </a:r>
            <a:r>
              <a:rPr lang="en-US" dirty="0" smtClean="0"/>
              <a:t> &amp; IDU?</a:t>
            </a:r>
          </a:p>
          <a:p>
            <a:r>
              <a:rPr lang="en-US" dirty="0" smtClean="0"/>
              <a:t>Missing values</a:t>
            </a:r>
          </a:p>
          <a:p>
            <a:pPr lvl="1"/>
            <a:r>
              <a:rPr lang="en-US" dirty="0" smtClean="0"/>
              <a:t>Re-coding</a:t>
            </a:r>
          </a:p>
          <a:p>
            <a:pPr lvl="1"/>
            <a:r>
              <a:rPr lang="en-US" dirty="0" smtClean="0"/>
              <a:t>Missing outcome = not included in analysis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5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Models for each of the 4 outcomes</a:t>
            </a:r>
          </a:p>
          <a:p>
            <a:pPr lvl="1"/>
            <a:r>
              <a:rPr lang="en-US" dirty="0" smtClean="0"/>
              <a:t>Difference between year 2 and baseline</a:t>
            </a:r>
          </a:p>
          <a:p>
            <a:r>
              <a:rPr lang="en-US" dirty="0" smtClean="0"/>
              <a:t>Observational study – control for the following covariates:</a:t>
            </a:r>
          </a:p>
          <a:p>
            <a:pPr lvl="1"/>
            <a:r>
              <a:rPr lang="en-US" sz="1600" dirty="0" smtClean="0"/>
              <a:t>Baseline </a:t>
            </a:r>
            <a:r>
              <a:rPr lang="en-US" sz="1600" dirty="0"/>
              <a:t>age</a:t>
            </a:r>
          </a:p>
          <a:p>
            <a:pPr lvl="1"/>
            <a:r>
              <a:rPr lang="en-US" sz="1600" dirty="0"/>
              <a:t>Baseline value of outcome</a:t>
            </a:r>
          </a:p>
          <a:p>
            <a:pPr lvl="1"/>
            <a:r>
              <a:rPr lang="en-US" sz="1600" dirty="0"/>
              <a:t>Baseline BMI</a:t>
            </a:r>
          </a:p>
          <a:p>
            <a:pPr lvl="1"/>
            <a:r>
              <a:rPr lang="en-US" sz="1600" dirty="0"/>
              <a:t>Baseline </a:t>
            </a:r>
            <a:r>
              <a:rPr lang="en-US" sz="1600" dirty="0" smtClean="0"/>
              <a:t>Race</a:t>
            </a:r>
          </a:p>
          <a:p>
            <a:pPr lvl="1"/>
            <a:r>
              <a:rPr lang="en-US" sz="1600" dirty="0" smtClean="0"/>
              <a:t>Baseline marijuana use</a:t>
            </a:r>
          </a:p>
          <a:p>
            <a:pPr lvl="1"/>
            <a:r>
              <a:rPr lang="en-US" sz="1600" dirty="0" smtClean="0"/>
              <a:t>Baseline alcohol use</a:t>
            </a:r>
          </a:p>
          <a:p>
            <a:pPr lvl="1"/>
            <a:r>
              <a:rPr lang="en-US" sz="1600" dirty="0" smtClean="0"/>
              <a:t>Baseline smoking status</a:t>
            </a:r>
          </a:p>
          <a:p>
            <a:pPr lvl="1"/>
            <a:r>
              <a:rPr lang="en-US" sz="1600" dirty="0" smtClean="0"/>
              <a:t>Baseline income</a:t>
            </a:r>
          </a:p>
          <a:p>
            <a:pPr lvl="1"/>
            <a:r>
              <a:rPr lang="en-US" sz="1600" dirty="0" smtClean="0"/>
              <a:t>Education level</a:t>
            </a:r>
          </a:p>
          <a:p>
            <a:pPr lvl="1"/>
            <a:r>
              <a:rPr lang="en-US" sz="1600" dirty="0" smtClean="0"/>
              <a:t>Adherence</a:t>
            </a:r>
          </a:p>
          <a:p>
            <a:pPr lvl="1"/>
            <a:endParaRPr lang="en-US" sz="1600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02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Plan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selection</a:t>
            </a:r>
          </a:p>
          <a:p>
            <a:pPr lvl="1"/>
            <a:r>
              <a:rPr lang="en-US" dirty="0" smtClean="0"/>
              <a:t>Forwards and backwards selection of other possible covariates</a:t>
            </a:r>
          </a:p>
          <a:p>
            <a:pPr lvl="2"/>
            <a:r>
              <a:rPr lang="en-US" dirty="0" smtClean="0"/>
              <a:t>Only covariates at baseline?</a:t>
            </a:r>
          </a:p>
          <a:p>
            <a:pPr lvl="1"/>
            <a:r>
              <a:rPr lang="en-US" dirty="0" smtClean="0"/>
              <a:t>Comparing DIC</a:t>
            </a:r>
          </a:p>
          <a:p>
            <a:r>
              <a:rPr lang="en-US" dirty="0" smtClean="0"/>
              <a:t>Bayesian framework</a:t>
            </a:r>
          </a:p>
          <a:p>
            <a:pPr lvl="1"/>
            <a:r>
              <a:rPr lang="en-US" dirty="0" smtClean="0"/>
              <a:t>Will try different types of priors and perform sensitivity analysis</a:t>
            </a:r>
          </a:p>
          <a:p>
            <a:pPr lvl="1"/>
            <a:r>
              <a:rPr lang="en-US" dirty="0" smtClean="0"/>
              <a:t>Elicit information from investigator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43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292</TotalTime>
  <Words>224</Words>
  <Application>Microsoft Macintosh PowerPoint</Application>
  <PresentationFormat>On-screen Show (4:3)</PresentationFormat>
  <Paragraphs>41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Breeze</vt:lpstr>
      <vt:lpstr>Project 1 Interim Presentation</vt:lpstr>
      <vt:lpstr>Summary of Data &amp; Data Cleaning </vt:lpstr>
      <vt:lpstr>Analysis Plan</vt:lpstr>
      <vt:lpstr>Analysis Plan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Analysis Plan</dc:title>
  <dc:creator>Michaela Palumbo</dc:creator>
  <cp:lastModifiedBy>Michaela Palumbo</cp:lastModifiedBy>
  <cp:revision>7</cp:revision>
  <dcterms:created xsi:type="dcterms:W3CDTF">2017-09-24T22:10:59Z</dcterms:created>
  <dcterms:modified xsi:type="dcterms:W3CDTF">2017-09-25T03:03:28Z</dcterms:modified>
</cp:coreProperties>
</file>