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9/12/17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6552"/>
            <a:ext cx="7772400" cy="2324118"/>
          </a:xfrm>
        </p:spPr>
        <p:txBody>
          <a:bodyPr/>
          <a:lstStyle/>
          <a:p>
            <a:r>
              <a:rPr lang="en-US" sz="4000" dirty="0" smtClean="0"/>
              <a:t>Exploring the Association of a New Gel Gum Treatment With Change in Pocket Depth and Attachment Loss Over 1 Year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612"/>
            <a:ext cx="6400800" cy="1422481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September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0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</TotalTime>
  <Words>28</Words>
  <Application>Microsoft Macintosh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Exploring the Association of a New Gel Gum Treatment With Change in Pocket Depth and Attachment Loss Over 1 Year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Association of a New Gel Gum Treatment With Change in Pocket Depth and Attachment Loss Over 1 Year  </dc:title>
  <dc:creator>Michaela Palumbo</dc:creator>
  <cp:lastModifiedBy>Michaela Palumbo</cp:lastModifiedBy>
  <cp:revision>3</cp:revision>
  <dcterms:created xsi:type="dcterms:W3CDTF">2017-09-13T05:12:52Z</dcterms:created>
  <dcterms:modified xsi:type="dcterms:W3CDTF">2017-09-13T05:18:14Z</dcterms:modified>
</cp:coreProperties>
</file>