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3ED0-0ACC-C94D-A0E9-BA2D902940A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723F-5E5E-2C4A-9F73-8216A0F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ASA 1-3: albumin 100% missing, ASA 4:</a:t>
            </a:r>
            <a:r>
              <a:rPr lang="en-US" baseline="0" dirty="0" smtClean="0"/>
              <a:t> albumin ~ 50% missing,  ASA5: albumin 0</a:t>
            </a:r>
            <a:r>
              <a:rPr lang="en-US" baseline="0" smtClean="0"/>
              <a:t>%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723F-5E5E-2C4A-9F73-8216A0F9A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08FDBB-9E29-1F4E-8792-5738A244AA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1DD9AE-5611-3947-BE12-AF363777CC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Interim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October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7832"/>
            <a:ext cx="8042276" cy="654565"/>
          </a:xfrm>
        </p:spPr>
        <p:txBody>
          <a:bodyPr/>
          <a:lstStyle/>
          <a:p>
            <a:r>
              <a:rPr lang="en-US" sz="3600" dirty="0" smtClean="0"/>
              <a:t>Summary of Data &amp; Data Checking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6195"/>
            <a:ext cx="8042276" cy="3542331"/>
          </a:xfrm>
        </p:spPr>
        <p:txBody>
          <a:bodyPr/>
          <a:lstStyle/>
          <a:p>
            <a:r>
              <a:rPr lang="en-US" dirty="0" smtClean="0"/>
              <a:t>Primary outcome: 30 day mortality (yes/no)</a:t>
            </a:r>
          </a:p>
          <a:p>
            <a:r>
              <a:rPr lang="en-US" dirty="0" smtClean="0"/>
              <a:t>Covariates: </a:t>
            </a:r>
          </a:p>
          <a:p>
            <a:pPr lvl="1"/>
            <a:r>
              <a:rPr lang="en-US" dirty="0" smtClean="0"/>
              <a:t>procedure type (CABG or valve)</a:t>
            </a:r>
          </a:p>
          <a:p>
            <a:pPr lvl="1"/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ASA (patient’s condition, scale 1-5)</a:t>
            </a:r>
          </a:p>
          <a:p>
            <a:pPr lvl="1"/>
            <a:r>
              <a:rPr lang="en-US" dirty="0" smtClean="0"/>
              <a:t>Albumin (overall health)</a:t>
            </a:r>
          </a:p>
          <a:p>
            <a:r>
              <a:rPr lang="en-US" dirty="0" smtClean="0"/>
              <a:t>Bi-modal weight and potentially impossible BMIs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10-17 at 7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4170693"/>
            <a:ext cx="3410904" cy="2550208"/>
          </a:xfrm>
          <a:prstGeom prst="rect">
            <a:avLst/>
          </a:prstGeom>
        </p:spPr>
      </p:pic>
      <p:pic>
        <p:nvPicPr>
          <p:cNvPr id="5" name="Picture 4" descr="Screen Shot 2017-10-17 at 7.4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60" y="4218576"/>
            <a:ext cx="3331220" cy="2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3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23279"/>
            <a:ext cx="8042276" cy="747502"/>
          </a:xfrm>
        </p:spPr>
        <p:txBody>
          <a:bodyPr/>
          <a:lstStyle/>
          <a:p>
            <a:r>
              <a:rPr lang="en-US" dirty="0" smtClean="0"/>
              <a:t>Investigating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7516"/>
            <a:ext cx="8042276" cy="5337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missing outcome data, hospital code or six-month period data</a:t>
            </a:r>
          </a:p>
          <a:p>
            <a:r>
              <a:rPr lang="en-US" dirty="0" smtClean="0"/>
              <a:t>Missing data for the covariates:</a:t>
            </a:r>
          </a:p>
          <a:p>
            <a:pPr lvl="1"/>
            <a:r>
              <a:rPr lang="en-US" dirty="0" smtClean="0"/>
              <a:t>Procedure type, BMI, ASA, Albumin </a:t>
            </a:r>
          </a:p>
          <a:p>
            <a:r>
              <a:rPr lang="en-US" dirty="0" smtClean="0"/>
              <a:t>Investigating the pattern of </a:t>
            </a:r>
            <a:r>
              <a:rPr lang="en-US" dirty="0" err="1" smtClean="0"/>
              <a:t>missingness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Procedure type: ~6% missing, appears MCAR</a:t>
            </a:r>
          </a:p>
          <a:p>
            <a:pPr lvl="1"/>
            <a:r>
              <a:rPr lang="en-US" dirty="0" smtClean="0"/>
              <a:t>BMI: ~7% missing, no data for hospital 30 during period 39 </a:t>
            </a:r>
          </a:p>
          <a:p>
            <a:pPr lvl="1"/>
            <a:r>
              <a:rPr lang="en-US" dirty="0" smtClean="0"/>
              <a:t>ASA: ~8% missing, appears MCAR</a:t>
            </a:r>
          </a:p>
          <a:p>
            <a:pPr lvl="1"/>
            <a:r>
              <a:rPr lang="en-US" dirty="0" smtClean="0"/>
              <a:t>Albumin: ~62% missing, appears MAR with relation to ASA</a:t>
            </a:r>
          </a:p>
          <a:p>
            <a:r>
              <a:rPr lang="en-US" dirty="0" smtClean="0"/>
              <a:t>Plan to compare death rates between those with and without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0385"/>
            <a:ext cx="8042276" cy="979845"/>
          </a:xfrm>
        </p:spPr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36878"/>
            <a:ext cx="8042276" cy="4781495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using all the data</a:t>
            </a:r>
          </a:p>
          <a:p>
            <a:r>
              <a:rPr lang="en-US" dirty="0" smtClean="0"/>
              <a:t>Calculating predicted value of 30 day mortality rate for each subject</a:t>
            </a:r>
          </a:p>
          <a:p>
            <a:r>
              <a:rPr lang="en-US" dirty="0" smtClean="0"/>
              <a:t>Calculating expected mortality rate by averaging all subjects predicted values for periods 34-38</a:t>
            </a:r>
          </a:p>
          <a:p>
            <a:r>
              <a:rPr lang="en-US" dirty="0" smtClean="0"/>
              <a:t>Calculating observed mortality rate by averaging all subjects predicted values for period 39</a:t>
            </a:r>
          </a:p>
          <a:p>
            <a:r>
              <a:rPr lang="en-US" dirty="0" smtClean="0"/>
              <a:t>Hospital-specific effects: stratify expected and observed mortality rates by calculating separate averages for subjects within the same hospital</a:t>
            </a:r>
          </a:p>
        </p:txBody>
      </p:sp>
    </p:spTree>
    <p:extLst>
      <p:ext uri="{BB962C8B-B14F-4D97-AF65-F5344CB8AC3E}">
        <p14:creationId xmlns:p14="http://schemas.microsoft.com/office/powerpoint/2010/main" val="301776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56</TotalTime>
  <Words>249</Words>
  <Application>Microsoft Macintosh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Project 2 Interim Presentation</vt:lpstr>
      <vt:lpstr>Summary of Data &amp; Data Checking</vt:lpstr>
      <vt:lpstr>Investigating Missing Data</vt:lpstr>
      <vt:lpstr>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Interim Presentation</dc:title>
  <dc:creator>Michaela Palumbo</dc:creator>
  <cp:lastModifiedBy>Michaela Palumbo</cp:lastModifiedBy>
  <cp:revision>5</cp:revision>
  <dcterms:created xsi:type="dcterms:W3CDTF">2017-10-18T01:30:57Z</dcterms:created>
  <dcterms:modified xsi:type="dcterms:W3CDTF">2017-10-18T02:27:13Z</dcterms:modified>
</cp:coreProperties>
</file>