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342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i Zhu" userId="63dc6e6fe02303b9" providerId="LiveId" clId="{E1D0F680-E45E-4659-ABF3-CAD53635FDCB}"/>
    <pc:docChg chg="undo custSel modSld">
      <pc:chgData name="Shuai Zhu" userId="63dc6e6fe02303b9" providerId="LiveId" clId="{E1D0F680-E45E-4659-ABF3-CAD53635FDCB}" dt="2024-11-06T20:06:24.981" v="179" actId="20577"/>
      <pc:docMkLst>
        <pc:docMk/>
      </pc:docMkLst>
      <pc:sldChg chg="modSp mod">
        <pc:chgData name="Shuai Zhu" userId="63dc6e6fe02303b9" providerId="LiveId" clId="{E1D0F680-E45E-4659-ABF3-CAD53635FDCB}" dt="2024-11-06T20:06:24.981" v="179" actId="20577"/>
        <pc:sldMkLst>
          <pc:docMk/>
          <pc:sldMk cId="1390873410" sldId="256"/>
        </pc:sldMkLst>
        <pc:spChg chg="mod">
          <ac:chgData name="Shuai Zhu" userId="63dc6e6fe02303b9" providerId="LiveId" clId="{E1D0F680-E45E-4659-ABF3-CAD53635FDCB}" dt="2024-11-06T20:06:24.981" v="179" actId="20577"/>
          <ac:spMkLst>
            <pc:docMk/>
            <pc:sldMk cId="1390873410" sldId="256"/>
            <ac:spMk id="2" creationId="{595BD784-718E-7682-0939-8385E68612AB}"/>
          </ac:spMkLst>
        </pc:spChg>
      </pc:sldChg>
      <pc:sldChg chg="modSp mod">
        <pc:chgData name="Shuai Zhu" userId="63dc6e6fe02303b9" providerId="LiveId" clId="{E1D0F680-E45E-4659-ABF3-CAD53635FDCB}" dt="2024-11-06T19:38:01.873" v="156" actId="20577"/>
        <pc:sldMkLst>
          <pc:docMk/>
          <pc:sldMk cId="215444913" sldId="257"/>
        </pc:sldMkLst>
        <pc:spChg chg="mod">
          <ac:chgData name="Shuai Zhu" userId="63dc6e6fe02303b9" providerId="LiveId" clId="{E1D0F680-E45E-4659-ABF3-CAD53635FDCB}" dt="2024-11-06T19:38:01.873" v="156" actId="20577"/>
          <ac:spMkLst>
            <pc:docMk/>
            <pc:sldMk cId="215444913" sldId="257"/>
            <ac:spMk id="3" creationId="{AFAC2A18-C27D-7982-985F-661718818C68}"/>
          </ac:spMkLst>
        </pc:spChg>
      </pc:sldChg>
      <pc:sldChg chg="modSp mod">
        <pc:chgData name="Shuai Zhu" userId="63dc6e6fe02303b9" providerId="LiveId" clId="{E1D0F680-E45E-4659-ABF3-CAD53635FDCB}" dt="2024-11-06T20:00:55.434" v="173" actId="20577"/>
        <pc:sldMkLst>
          <pc:docMk/>
          <pc:sldMk cId="368454259" sldId="258"/>
        </pc:sldMkLst>
        <pc:spChg chg="mod">
          <ac:chgData name="Shuai Zhu" userId="63dc6e6fe02303b9" providerId="LiveId" clId="{E1D0F680-E45E-4659-ABF3-CAD53635FDCB}" dt="2024-11-06T20:00:55.434" v="173" actId="20577"/>
          <ac:spMkLst>
            <pc:docMk/>
            <pc:sldMk cId="368454259" sldId="258"/>
            <ac:spMk id="3" creationId="{0294B8CC-0967-95A2-58C8-295F1A5FA698}"/>
          </ac:spMkLst>
        </pc:spChg>
      </pc:sldChg>
      <pc:sldChg chg="modSp mod">
        <pc:chgData name="Shuai Zhu" userId="63dc6e6fe02303b9" providerId="LiveId" clId="{E1D0F680-E45E-4659-ABF3-CAD53635FDCB}" dt="2024-11-06T19:32:59.494" v="147" actId="20577"/>
        <pc:sldMkLst>
          <pc:docMk/>
          <pc:sldMk cId="1420136262" sldId="259"/>
        </pc:sldMkLst>
        <pc:spChg chg="mod">
          <ac:chgData name="Shuai Zhu" userId="63dc6e6fe02303b9" providerId="LiveId" clId="{E1D0F680-E45E-4659-ABF3-CAD53635FDCB}" dt="2024-11-06T19:32:59.494" v="147" actId="20577"/>
          <ac:spMkLst>
            <pc:docMk/>
            <pc:sldMk cId="1420136262" sldId="259"/>
            <ac:spMk id="3" creationId="{F55422BE-30D0-D81D-0B88-BAF0C7215325}"/>
          </ac:spMkLst>
        </pc:spChg>
      </pc:sldChg>
    </pc:docChg>
  </pc:docChgLst>
  <pc:docChgLst>
    <pc:chgData name="Shuai Zhu" userId="63dc6e6fe02303b9" providerId="LiveId" clId="{EBB27D02-6D71-4CF4-8CCC-2CD991D25251}"/>
    <pc:docChg chg="undo custSel addSld delSld modSld">
      <pc:chgData name="Shuai Zhu" userId="63dc6e6fe02303b9" providerId="LiveId" clId="{EBB27D02-6D71-4CF4-8CCC-2CD991D25251}" dt="2024-11-06T04:00:45.039" v="244" actId="20577"/>
      <pc:docMkLst>
        <pc:docMk/>
      </pc:docMkLst>
      <pc:sldChg chg="modSp new mod">
        <pc:chgData name="Shuai Zhu" userId="63dc6e6fe02303b9" providerId="LiveId" clId="{EBB27D02-6D71-4CF4-8CCC-2CD991D25251}" dt="2024-11-06T03:34:33.943" v="141" actId="20577"/>
        <pc:sldMkLst>
          <pc:docMk/>
          <pc:sldMk cId="1390873410" sldId="256"/>
        </pc:sldMkLst>
        <pc:spChg chg="mod">
          <ac:chgData name="Shuai Zhu" userId="63dc6e6fe02303b9" providerId="LiveId" clId="{EBB27D02-6D71-4CF4-8CCC-2CD991D25251}" dt="2024-11-06T03:34:33.943" v="141" actId="20577"/>
          <ac:spMkLst>
            <pc:docMk/>
            <pc:sldMk cId="1390873410" sldId="256"/>
            <ac:spMk id="2" creationId="{595BD784-718E-7682-0939-8385E68612AB}"/>
          </ac:spMkLst>
        </pc:spChg>
        <pc:spChg chg="mod">
          <ac:chgData name="Shuai Zhu" userId="63dc6e6fe02303b9" providerId="LiveId" clId="{EBB27D02-6D71-4CF4-8CCC-2CD991D25251}" dt="2024-11-06T03:27:21.816" v="20" actId="20577"/>
          <ac:spMkLst>
            <pc:docMk/>
            <pc:sldMk cId="1390873410" sldId="256"/>
            <ac:spMk id="3" creationId="{65238074-BDF9-5018-2B1E-191B43CC3D67}"/>
          </ac:spMkLst>
        </pc:spChg>
      </pc:sldChg>
      <pc:sldChg chg="new del">
        <pc:chgData name="Shuai Zhu" userId="63dc6e6fe02303b9" providerId="LiveId" clId="{EBB27D02-6D71-4CF4-8CCC-2CD991D25251}" dt="2024-11-06T03:27:30.510" v="22" actId="2696"/>
        <pc:sldMkLst>
          <pc:docMk/>
          <pc:sldMk cId="22299525" sldId="257"/>
        </pc:sldMkLst>
      </pc:sldChg>
      <pc:sldChg chg="addSp delSp modSp new mod">
        <pc:chgData name="Shuai Zhu" userId="63dc6e6fe02303b9" providerId="LiveId" clId="{EBB27D02-6D71-4CF4-8CCC-2CD991D25251}" dt="2024-11-06T03:56:32.981" v="231" actId="20577"/>
        <pc:sldMkLst>
          <pc:docMk/>
          <pc:sldMk cId="215444913" sldId="257"/>
        </pc:sldMkLst>
        <pc:spChg chg="mod">
          <ac:chgData name="Shuai Zhu" userId="63dc6e6fe02303b9" providerId="LiveId" clId="{EBB27D02-6D71-4CF4-8CCC-2CD991D25251}" dt="2024-11-06T03:27:37.688" v="24"/>
          <ac:spMkLst>
            <pc:docMk/>
            <pc:sldMk cId="215444913" sldId="257"/>
            <ac:spMk id="2" creationId="{C558F99A-1249-2E98-738B-8ADCECDA71E1}"/>
          </ac:spMkLst>
        </pc:spChg>
        <pc:spChg chg="add del mod">
          <ac:chgData name="Shuai Zhu" userId="63dc6e6fe02303b9" providerId="LiveId" clId="{EBB27D02-6D71-4CF4-8CCC-2CD991D25251}" dt="2024-11-06T03:56:32.981" v="231" actId="20577"/>
          <ac:spMkLst>
            <pc:docMk/>
            <pc:sldMk cId="215444913" sldId="257"/>
            <ac:spMk id="3" creationId="{AFAC2A18-C27D-7982-985F-661718818C68}"/>
          </ac:spMkLst>
        </pc:spChg>
        <pc:spChg chg="add mod">
          <ac:chgData name="Shuai Zhu" userId="63dc6e6fe02303b9" providerId="LiveId" clId="{EBB27D02-6D71-4CF4-8CCC-2CD991D25251}" dt="2024-11-06T03:27:41.922" v="26"/>
          <ac:spMkLst>
            <pc:docMk/>
            <pc:sldMk cId="215444913" sldId="257"/>
            <ac:spMk id="4" creationId="{FD8B6A29-CCFF-6C85-5A58-3F1699C6A18A}"/>
          </ac:spMkLst>
        </pc:spChg>
      </pc:sldChg>
      <pc:sldChg chg="modSp new mod">
        <pc:chgData name="Shuai Zhu" userId="63dc6e6fe02303b9" providerId="LiveId" clId="{EBB27D02-6D71-4CF4-8CCC-2CD991D25251}" dt="2024-11-06T03:31:27.210" v="53" actId="20577"/>
        <pc:sldMkLst>
          <pc:docMk/>
          <pc:sldMk cId="368454259" sldId="258"/>
        </pc:sldMkLst>
        <pc:spChg chg="mod">
          <ac:chgData name="Shuai Zhu" userId="63dc6e6fe02303b9" providerId="LiveId" clId="{EBB27D02-6D71-4CF4-8CCC-2CD991D25251}" dt="2024-11-06T03:29:52.462" v="42"/>
          <ac:spMkLst>
            <pc:docMk/>
            <pc:sldMk cId="368454259" sldId="258"/>
            <ac:spMk id="2" creationId="{CCB043DE-4876-B3A8-5A93-7C2750F95215}"/>
          </ac:spMkLst>
        </pc:spChg>
        <pc:spChg chg="mod">
          <ac:chgData name="Shuai Zhu" userId="63dc6e6fe02303b9" providerId="LiveId" clId="{EBB27D02-6D71-4CF4-8CCC-2CD991D25251}" dt="2024-11-06T03:31:27.210" v="53" actId="20577"/>
          <ac:spMkLst>
            <pc:docMk/>
            <pc:sldMk cId="368454259" sldId="258"/>
            <ac:spMk id="3" creationId="{0294B8CC-0967-95A2-58C8-295F1A5FA698}"/>
          </ac:spMkLst>
        </pc:spChg>
      </pc:sldChg>
      <pc:sldChg chg="modSp new mod">
        <pc:chgData name="Shuai Zhu" userId="63dc6e6fe02303b9" providerId="LiveId" clId="{EBB27D02-6D71-4CF4-8CCC-2CD991D25251}" dt="2024-11-06T04:00:45.039" v="244" actId="20577"/>
        <pc:sldMkLst>
          <pc:docMk/>
          <pc:sldMk cId="1420136262" sldId="259"/>
        </pc:sldMkLst>
        <pc:spChg chg="mod">
          <ac:chgData name="Shuai Zhu" userId="63dc6e6fe02303b9" providerId="LiveId" clId="{EBB27D02-6D71-4CF4-8CCC-2CD991D25251}" dt="2024-11-06T03:31:40.684" v="55"/>
          <ac:spMkLst>
            <pc:docMk/>
            <pc:sldMk cId="1420136262" sldId="259"/>
            <ac:spMk id="2" creationId="{67FF6702-CE60-B927-33D7-8B8177D8CE94}"/>
          </ac:spMkLst>
        </pc:spChg>
        <pc:spChg chg="mod">
          <ac:chgData name="Shuai Zhu" userId="63dc6e6fe02303b9" providerId="LiveId" clId="{EBB27D02-6D71-4CF4-8CCC-2CD991D25251}" dt="2024-11-06T04:00:45.039" v="244" actId="20577"/>
          <ac:spMkLst>
            <pc:docMk/>
            <pc:sldMk cId="1420136262" sldId="259"/>
            <ac:spMk id="3" creationId="{F55422BE-30D0-D81D-0B88-BAF0C72153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3E46-260C-2B4F-1CC7-0678023F1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A1313-C885-C4C6-7586-15A5AA4D9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B4AAF-5CA0-E518-636F-4CB83C64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87B0-9A14-40A7-B314-7598E3F8D76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E0663-E999-7508-2749-CFA05440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BA924-DC18-6C28-886F-974E6E24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1F9D-38AD-4243-B92A-05B655A78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8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307A-FEBE-1691-B0D7-EF1700FD8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9D904-BFD2-F1FA-E378-3FAF89A1C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C5100-6CA2-EA6D-2B18-F5DCA98E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87B0-9A14-40A7-B314-7598E3F8D76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912BD-4A84-6DEF-D7F8-EF0F783F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59A02-878D-E1D0-B495-BF50C05F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1F9D-38AD-4243-B92A-05B655A78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3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623EC9-3559-BA61-5EA5-7B617E861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45A1F-621F-67A3-8099-85E387706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8BCD4-1C12-68C9-FC38-24E6E9D4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87B0-9A14-40A7-B314-7598E3F8D76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AC491-36CA-BDB2-CFEA-EC2FBF9E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FB3F0-989A-4B90-DE90-3597C416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1F9D-38AD-4243-B92A-05B655A78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4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D4B0-A9CD-4E80-A24A-11F4755DB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F1B74-DBBE-5D38-2B12-22E1FB67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93441-1917-7A32-648F-D879AC0A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87B0-9A14-40A7-B314-7598E3F8D76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D863A-09AA-61A5-D892-BDDE74C2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D446A-BC85-37A6-CFE2-7C850755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1F9D-38AD-4243-B92A-05B655A78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4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45FB-6CB7-AC34-783D-B318DAD2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D1BFC-7035-FA26-350E-052970DA9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6255A-8623-1CCE-98ED-AB557FDA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87B0-9A14-40A7-B314-7598E3F8D76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9A5A1-BD1B-633C-CF91-2A1EEB3A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4B16D-7D36-C4BA-3F87-8F5A0733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1F9D-38AD-4243-B92A-05B655A78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6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8D1B5-C306-3E04-1F4B-B3DAD624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E2BE-DB21-0048-BA02-0BB176F93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DCBBB-455C-C601-056E-83DB4F5E3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D437A-BB53-E8A0-F32E-FC73A57D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87B0-9A14-40A7-B314-7598E3F8D76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E9B46-32BE-5CD7-981A-335CCB9C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040F7-A26F-18F4-F38C-2F979967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1F9D-38AD-4243-B92A-05B655A78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6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D187-2B11-A8D6-54DA-07331F13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E098B-DEB4-8B2F-70D2-DCC5277A1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E75E2-1A37-3B64-7B09-B25437D2A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90B24-CF8A-FE3D-A83A-7D7F7BF57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581351-8185-B88D-79CB-1B093F095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1CF5AE-BFF1-557D-DE53-F008989C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87B0-9A14-40A7-B314-7598E3F8D76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ADBADC-4D5A-1DBC-ACE1-1A7D3DC6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E74EE-79CF-F13E-AE6B-B2D80644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1F9D-38AD-4243-B92A-05B655A78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C568-8CA7-5B01-2C05-B1112371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85CB4-170D-47FF-5C7D-920F688C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87B0-9A14-40A7-B314-7598E3F8D76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3A0BE-9871-8B0D-B7E2-5A4DD70D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CED79-D01F-6AD6-971B-0E7C7505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1F9D-38AD-4243-B92A-05B655A78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3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B547D-859E-CE95-1FBF-B872233E2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87B0-9A14-40A7-B314-7598E3F8D76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548F5-80B7-3B09-9782-44BD04E5C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87F03-C346-1D8B-006E-8F686DEC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1F9D-38AD-4243-B92A-05B655A78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9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E769-F701-823C-126B-2050CE69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EE56B-5EB8-8285-495C-49A7E6BD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C396F-DF57-05F2-FCB9-E4D68D79A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FBA4A-CC32-B95D-FD02-C5258B4E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87B0-9A14-40A7-B314-7598E3F8D76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50F8A-E950-21D9-E04B-FE5D5FF3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46FD1-A5CB-2B46-531F-B1ABC0BD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1F9D-38AD-4243-B92A-05B655A78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A80E-462E-AA4D-450E-1C90DAF0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1A84D-343B-8199-B6DF-11D31EEB0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D57B3-E63E-CE47-3B9B-C9A1B37C9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9F2B9-117F-42E7-BCE8-F22E9810D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87B0-9A14-40A7-B314-7598E3F8D76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4FAC9-B4E9-2176-2CE4-E02E25EE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80ACE-177D-D05D-9F13-E3580225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1F9D-38AD-4243-B92A-05B655A78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036D4-7107-2972-B315-9DAE2DD8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2D2A5-B910-B4B2-D9CB-F96502319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C391F-F765-1CD9-CD43-05580EB58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D587B0-9A14-40A7-B314-7598E3F8D76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A25E2-57AA-3AA3-F6EC-C5CE6ED4A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37D55-8489-D63B-47C9-37254E11C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C21F9D-38AD-4243-B92A-05B655A78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4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D784-718E-7682-0939-8385E6861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Project 3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38074-BDF9-5018-2B1E-191B43CC3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Shuai </a:t>
            </a:r>
          </a:p>
        </p:txBody>
      </p:sp>
    </p:spTree>
    <p:extLst>
      <p:ext uri="{BB962C8B-B14F-4D97-AF65-F5344CB8AC3E}">
        <p14:creationId xmlns:p14="http://schemas.microsoft.com/office/powerpoint/2010/main" val="139087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F99A-1249-2E98-738B-8ADCECDA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C2A18-C27D-7982-985F-661718818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Project Overview:</a:t>
            </a:r>
            <a:r>
              <a:rPr lang="en-US" dirty="0"/>
              <a:t> </a:t>
            </a:r>
            <a:r>
              <a:rPr lang="en-US" altLang="zh-CN" dirty="0"/>
              <a:t>Time to event a</a:t>
            </a:r>
            <a:r>
              <a:rPr lang="en-US" dirty="0"/>
              <a:t>nalysis using the NHANES 2011-2014 dataset.</a:t>
            </a:r>
          </a:p>
          <a:p>
            <a:r>
              <a:rPr lang="en-US" altLang="zh-CN" b="1" dirty="0"/>
              <a:t>Data Source:</a:t>
            </a:r>
            <a:r>
              <a:rPr lang="en-US" altLang="zh-CN" dirty="0"/>
              <a:t> National Health and Nutrition Examination Survey (NHANES).</a:t>
            </a:r>
            <a:endParaRPr lang="en-US" dirty="0"/>
          </a:p>
          <a:p>
            <a:r>
              <a:rPr lang="en-US" b="1" dirty="0"/>
              <a:t>AIM:</a:t>
            </a:r>
            <a:r>
              <a:rPr lang="en-US" dirty="0"/>
              <a:t> Identify mortality risk factors and evaluate activity features from accelerometers</a:t>
            </a:r>
          </a:p>
          <a:p>
            <a:pPr lvl="1"/>
            <a:r>
              <a:rPr lang="en-US" altLang="zh-CN" b="1" dirty="0"/>
              <a:t>Main interest: </a:t>
            </a:r>
            <a:r>
              <a:rPr lang="en-US" altLang="zh-CN" dirty="0"/>
              <a:t>total MIMS(Monitor Independent Movement Summary), average MIMS during the least 5 active hours of the day, and Relative amplitude MIMS</a:t>
            </a:r>
          </a:p>
          <a:p>
            <a:pPr lvl="1"/>
            <a:r>
              <a:rPr lang="en-US" altLang="zh-CN" b="1" dirty="0"/>
              <a:t>Risk factors:</a:t>
            </a:r>
            <a:r>
              <a:rPr lang="en-US" altLang="zh-CN" dirty="0"/>
              <a:t> BMI, age, congestive heart failure, and coronary heart disease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43DE-4876-B3A8-5A93-7C2750F9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4B8CC-0967-95A2-58C8-295F1A5FA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Initial Dataset:</a:t>
            </a:r>
            <a:r>
              <a:rPr lang="en-US" dirty="0"/>
              <a:t> 19,141 subjects.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Filtering Criteria:</a:t>
            </a:r>
          </a:p>
          <a:p>
            <a:pPr lvl="1"/>
            <a:r>
              <a:rPr lang="en-US" dirty="0"/>
              <a:t>Aged 40 to 80.</a:t>
            </a:r>
          </a:p>
          <a:p>
            <a:pPr lvl="1"/>
            <a:r>
              <a:rPr lang="en-US" dirty="0"/>
              <a:t>Minimum of three valid days of accelerometer data.</a:t>
            </a:r>
          </a:p>
          <a:p>
            <a:pPr lvl="1"/>
            <a:r>
              <a:rPr lang="en-US" dirty="0"/>
              <a:t>Complete cases for subsequent analysis</a:t>
            </a:r>
          </a:p>
          <a:p>
            <a:pPr lvl="1"/>
            <a:r>
              <a:rPr lang="en-US" dirty="0"/>
              <a:t>Reduce sample size to 5,574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F6702-CE60-B927-33D7-8B8177D8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422BE-30D0-D81D-0B88-BAF0C7215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Approach:</a:t>
            </a:r>
          </a:p>
          <a:p>
            <a:pPr lvl="1"/>
            <a:r>
              <a:rPr lang="en-US" b="1" dirty="0"/>
              <a:t>Cox Proportional Hazards Models:</a:t>
            </a:r>
            <a:r>
              <a:rPr lang="en-US" dirty="0"/>
              <a:t> Both univariable and multivariable analyses. </a:t>
            </a:r>
          </a:p>
          <a:p>
            <a:pPr lvl="1"/>
            <a:r>
              <a:rPr lang="en-US" b="1" dirty="0"/>
              <a:t>Non-linear</a:t>
            </a:r>
            <a:r>
              <a:rPr lang="en-US" dirty="0"/>
              <a:t> </a:t>
            </a:r>
            <a:r>
              <a:rPr lang="en-US" b="1" dirty="0"/>
              <a:t>relationships:</a:t>
            </a:r>
            <a:r>
              <a:rPr lang="en-US" dirty="0"/>
              <a:t> penalized splines(</a:t>
            </a:r>
            <a:r>
              <a:rPr lang="en-US" dirty="0" err="1"/>
              <a:t>psplines</a:t>
            </a:r>
            <a:r>
              <a:rPr lang="en-US" dirty="0"/>
              <a:t>)</a:t>
            </a:r>
          </a:p>
          <a:p>
            <a:r>
              <a:rPr lang="en-US" b="1" dirty="0"/>
              <a:t>Model Evaluation:</a:t>
            </a:r>
            <a:r>
              <a:rPr lang="en-US" dirty="0"/>
              <a:t> 10-fold cross-validation; concordance for ranking predictive accuracy.</a:t>
            </a:r>
          </a:p>
          <a:p>
            <a:r>
              <a:rPr lang="en-US" b="1" dirty="0"/>
              <a:t>Subgroup Analysis:</a:t>
            </a:r>
            <a:r>
              <a:rPr lang="en-US" dirty="0"/>
              <a:t> Separate models for males and females.</a:t>
            </a:r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3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7154</TotalTime>
  <Words>164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Project 3 </vt:lpstr>
      <vt:lpstr>Introduction</vt:lpstr>
      <vt:lpstr>Data Cleaning</vt:lpstr>
      <vt:lpstr>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Shuai Zhu</dc:creator>
  <cp:lastModifiedBy>Shuai Zhu</cp:lastModifiedBy>
  <cp:revision>1</cp:revision>
  <dcterms:created xsi:type="dcterms:W3CDTF">2024-11-06T03:24:42Z</dcterms:created>
  <dcterms:modified xsi:type="dcterms:W3CDTF">2024-11-11T15:59:08Z</dcterms:modified>
</cp:coreProperties>
</file>