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42" y="45"/>
      </p:cViewPr>
      <p:guideLst>
        <p:guide orient="horz" pos="4320"/>
        <p:guide pos="7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ai Zhu" userId="63dc6e6fe02303b9" providerId="LiveId" clId="{F017F3B5-25B3-45BF-A25B-4EB35D6BB13E}"/>
    <pc:docChg chg="undo custSel addSld modSld">
      <pc:chgData name="Shuai Zhu" userId="63dc6e6fe02303b9" providerId="LiveId" clId="{F017F3B5-25B3-45BF-A25B-4EB35D6BB13E}" dt="2024-10-07T19:46:46.141" v="153" actId="20577"/>
      <pc:docMkLst>
        <pc:docMk/>
      </pc:docMkLst>
      <pc:sldChg chg="modSp mod">
        <pc:chgData name="Shuai Zhu" userId="63dc6e6fe02303b9" providerId="LiveId" clId="{F017F3B5-25B3-45BF-A25B-4EB35D6BB13E}" dt="2024-10-07T18:18:04.408" v="3" actId="255"/>
        <pc:sldMkLst>
          <pc:docMk/>
          <pc:sldMk cId="3967488937" sldId="256"/>
        </pc:sldMkLst>
        <pc:spChg chg="mod">
          <ac:chgData name="Shuai Zhu" userId="63dc6e6fe02303b9" providerId="LiveId" clId="{F017F3B5-25B3-45BF-A25B-4EB35D6BB13E}" dt="2024-10-07T18:18:04.408" v="3" actId="255"/>
          <ac:spMkLst>
            <pc:docMk/>
            <pc:sldMk cId="3967488937" sldId="256"/>
            <ac:spMk id="7" creationId="{9A7B796A-A1A1-9C64-9B50-9485496DA475}"/>
          </ac:spMkLst>
        </pc:spChg>
      </pc:sldChg>
      <pc:sldChg chg="modSp mod">
        <pc:chgData name="Shuai Zhu" userId="63dc6e6fe02303b9" providerId="LiveId" clId="{F017F3B5-25B3-45BF-A25B-4EB35D6BB13E}" dt="2024-10-07T18:22:14.288" v="12" actId="20577"/>
        <pc:sldMkLst>
          <pc:docMk/>
          <pc:sldMk cId="898846302" sldId="258"/>
        </pc:sldMkLst>
        <pc:spChg chg="mod">
          <ac:chgData name="Shuai Zhu" userId="63dc6e6fe02303b9" providerId="LiveId" clId="{F017F3B5-25B3-45BF-A25B-4EB35D6BB13E}" dt="2024-10-07T18:22:14.288" v="12" actId="20577"/>
          <ac:spMkLst>
            <pc:docMk/>
            <pc:sldMk cId="898846302" sldId="258"/>
            <ac:spMk id="3" creationId="{14FCAFD9-50B9-327E-ED0D-5403D2F32ADF}"/>
          </ac:spMkLst>
        </pc:spChg>
      </pc:sldChg>
      <pc:sldChg chg="modSp mod">
        <pc:chgData name="Shuai Zhu" userId="63dc6e6fe02303b9" providerId="LiveId" clId="{F017F3B5-25B3-45BF-A25B-4EB35D6BB13E}" dt="2024-10-07T18:47:40.231" v="117" actId="20577"/>
        <pc:sldMkLst>
          <pc:docMk/>
          <pc:sldMk cId="2527801384" sldId="259"/>
        </pc:sldMkLst>
        <pc:spChg chg="mod">
          <ac:chgData name="Shuai Zhu" userId="63dc6e6fe02303b9" providerId="LiveId" clId="{F017F3B5-25B3-45BF-A25B-4EB35D6BB13E}" dt="2024-10-07T18:47:40.231" v="117" actId="20577"/>
          <ac:spMkLst>
            <pc:docMk/>
            <pc:sldMk cId="2527801384" sldId="259"/>
            <ac:spMk id="3" creationId="{01EDB212-910F-F620-0F80-689DA51510D2}"/>
          </ac:spMkLst>
        </pc:spChg>
      </pc:sldChg>
      <pc:sldChg chg="modSp mod">
        <pc:chgData name="Shuai Zhu" userId="63dc6e6fe02303b9" providerId="LiveId" clId="{F017F3B5-25B3-45BF-A25B-4EB35D6BB13E}" dt="2024-10-07T18:31:04.637" v="89" actId="20577"/>
        <pc:sldMkLst>
          <pc:docMk/>
          <pc:sldMk cId="1154918586" sldId="261"/>
        </pc:sldMkLst>
        <pc:spChg chg="mod">
          <ac:chgData name="Shuai Zhu" userId="63dc6e6fe02303b9" providerId="LiveId" clId="{F017F3B5-25B3-45BF-A25B-4EB35D6BB13E}" dt="2024-10-07T18:31:04.637" v="89" actId="20577"/>
          <ac:spMkLst>
            <pc:docMk/>
            <pc:sldMk cId="1154918586" sldId="261"/>
            <ac:spMk id="3" creationId="{D0608716-9ABA-86E9-5EAB-151DA8B43B3B}"/>
          </ac:spMkLst>
        </pc:spChg>
      </pc:sldChg>
      <pc:sldChg chg="modSp new mod">
        <pc:chgData name="Shuai Zhu" userId="63dc6e6fe02303b9" providerId="LiveId" clId="{F017F3B5-25B3-45BF-A25B-4EB35D6BB13E}" dt="2024-10-07T19:46:46.141" v="153" actId="20577"/>
        <pc:sldMkLst>
          <pc:docMk/>
          <pc:sldMk cId="4167094468" sldId="262"/>
        </pc:sldMkLst>
        <pc:spChg chg="mod">
          <ac:chgData name="Shuai Zhu" userId="63dc6e6fe02303b9" providerId="LiveId" clId="{F017F3B5-25B3-45BF-A25B-4EB35D6BB13E}" dt="2024-10-07T19:46:22.566" v="129" actId="20577"/>
          <ac:spMkLst>
            <pc:docMk/>
            <pc:sldMk cId="4167094468" sldId="262"/>
            <ac:spMk id="2" creationId="{07E29A81-BFD4-23D0-E9C7-2AB61D1CBD31}"/>
          </ac:spMkLst>
        </pc:spChg>
        <pc:spChg chg="mod">
          <ac:chgData name="Shuai Zhu" userId="63dc6e6fe02303b9" providerId="LiveId" clId="{F017F3B5-25B3-45BF-A25B-4EB35D6BB13E}" dt="2024-10-07T19:46:46.141" v="153" actId="20577"/>
          <ac:spMkLst>
            <pc:docMk/>
            <pc:sldMk cId="4167094468" sldId="262"/>
            <ac:spMk id="3" creationId="{E0D008FB-CFF7-43BE-3AAA-7CDE89A49AAB}"/>
          </ac:spMkLst>
        </pc:spChg>
      </pc:sldChg>
    </pc:docChg>
  </pc:docChgLst>
  <pc:docChgLst>
    <pc:chgData name="Shuai Zhu" userId="63dc6e6fe02303b9" providerId="LiveId" clId="{1A281853-37EF-44D5-AC8D-EC8595AB0045}"/>
    <pc:docChg chg="undo custSel addSld modSld">
      <pc:chgData name="Shuai Zhu" userId="63dc6e6fe02303b9" providerId="LiveId" clId="{1A281853-37EF-44D5-AC8D-EC8595AB0045}" dt="2024-10-07T03:03:49.795" v="556" actId="20577"/>
      <pc:docMkLst>
        <pc:docMk/>
      </pc:docMkLst>
      <pc:sldChg chg="addSp delSp modSp new mod">
        <pc:chgData name="Shuai Zhu" userId="63dc6e6fe02303b9" providerId="LiveId" clId="{1A281853-37EF-44D5-AC8D-EC8595AB0045}" dt="2024-10-07T02:58:20.922" v="546" actId="20577"/>
        <pc:sldMkLst>
          <pc:docMk/>
          <pc:sldMk cId="3967488937" sldId="256"/>
        </pc:sldMkLst>
        <pc:spChg chg="mod">
          <ac:chgData name="Shuai Zhu" userId="63dc6e6fe02303b9" providerId="LiveId" clId="{1A281853-37EF-44D5-AC8D-EC8595AB0045}" dt="2024-10-06T21:15:03.959" v="18" actId="21"/>
          <ac:spMkLst>
            <pc:docMk/>
            <pc:sldMk cId="3967488937" sldId="256"/>
            <ac:spMk id="2" creationId="{40DBA542-E202-F5A6-39C2-A5FE0EE1A0A8}"/>
          </ac:spMkLst>
        </pc:spChg>
        <pc:spChg chg="mod">
          <ac:chgData name="Shuai Zhu" userId="63dc6e6fe02303b9" providerId="LiveId" clId="{1A281853-37EF-44D5-AC8D-EC8595AB0045}" dt="2024-10-06T21:16:03.471" v="24" actId="1076"/>
          <ac:spMkLst>
            <pc:docMk/>
            <pc:sldMk cId="3967488937" sldId="256"/>
            <ac:spMk id="3" creationId="{10C21C1F-E26E-1B8B-2D0B-4C73D684BD9F}"/>
          </ac:spMkLst>
        </pc:spChg>
        <pc:spChg chg="add del">
          <ac:chgData name="Shuai Zhu" userId="63dc6e6fe02303b9" providerId="LiveId" clId="{1A281853-37EF-44D5-AC8D-EC8595AB0045}" dt="2024-10-06T21:16:09.788" v="26" actId="11529"/>
          <ac:spMkLst>
            <pc:docMk/>
            <pc:sldMk cId="3967488937" sldId="256"/>
            <ac:spMk id="4" creationId="{EC2D24B6-8817-60D3-26CF-017661CE28B7}"/>
          </ac:spMkLst>
        </pc:spChg>
        <pc:spChg chg="add del">
          <ac:chgData name="Shuai Zhu" userId="63dc6e6fe02303b9" providerId="LiveId" clId="{1A281853-37EF-44D5-AC8D-EC8595AB0045}" dt="2024-10-06T21:16:15.174" v="28" actId="11529"/>
          <ac:spMkLst>
            <pc:docMk/>
            <pc:sldMk cId="3967488937" sldId="256"/>
            <ac:spMk id="5" creationId="{92252E4C-CC7D-6765-C414-63D19AC82E22}"/>
          </ac:spMkLst>
        </pc:spChg>
        <pc:spChg chg="add mod">
          <ac:chgData name="Shuai Zhu" userId="63dc6e6fe02303b9" providerId="LiveId" clId="{1A281853-37EF-44D5-AC8D-EC8595AB0045}" dt="2024-10-07T02:58:20.922" v="546" actId="20577"/>
          <ac:spMkLst>
            <pc:docMk/>
            <pc:sldMk cId="3967488937" sldId="256"/>
            <ac:spMk id="7" creationId="{9A7B796A-A1A1-9C64-9B50-9485496DA475}"/>
          </ac:spMkLst>
        </pc:spChg>
      </pc:sldChg>
      <pc:sldChg chg="modSp new mod">
        <pc:chgData name="Shuai Zhu" userId="63dc6e6fe02303b9" providerId="LiveId" clId="{1A281853-37EF-44D5-AC8D-EC8595AB0045}" dt="2024-10-07T03:02:26.822" v="551" actId="20577"/>
        <pc:sldMkLst>
          <pc:docMk/>
          <pc:sldMk cId="2636331274" sldId="257"/>
        </pc:sldMkLst>
        <pc:spChg chg="mod">
          <ac:chgData name="Shuai Zhu" userId="63dc6e6fe02303b9" providerId="LiveId" clId="{1A281853-37EF-44D5-AC8D-EC8595AB0045}" dt="2024-10-06T22:09:24.265" v="349" actId="313"/>
          <ac:spMkLst>
            <pc:docMk/>
            <pc:sldMk cId="2636331274" sldId="257"/>
            <ac:spMk id="2" creationId="{648D7FDA-744F-8EFC-0582-CDB89BA786A6}"/>
          </ac:spMkLst>
        </pc:spChg>
        <pc:spChg chg="mod">
          <ac:chgData name="Shuai Zhu" userId="63dc6e6fe02303b9" providerId="LiveId" clId="{1A281853-37EF-44D5-AC8D-EC8595AB0045}" dt="2024-10-07T03:02:26.822" v="551" actId="20577"/>
          <ac:spMkLst>
            <pc:docMk/>
            <pc:sldMk cId="2636331274" sldId="257"/>
            <ac:spMk id="3" creationId="{61E5B814-6EF6-B00A-5AEC-E28DC9B817D7}"/>
          </ac:spMkLst>
        </pc:spChg>
      </pc:sldChg>
      <pc:sldChg chg="modSp new mod">
        <pc:chgData name="Shuai Zhu" userId="63dc6e6fe02303b9" providerId="LiveId" clId="{1A281853-37EF-44D5-AC8D-EC8595AB0045}" dt="2024-10-07T03:03:49.795" v="556" actId="20577"/>
        <pc:sldMkLst>
          <pc:docMk/>
          <pc:sldMk cId="898846302" sldId="258"/>
        </pc:sldMkLst>
        <pc:spChg chg="mod">
          <ac:chgData name="Shuai Zhu" userId="63dc6e6fe02303b9" providerId="LiveId" clId="{1A281853-37EF-44D5-AC8D-EC8595AB0045}" dt="2024-10-06T22:01:02.317" v="160" actId="20577"/>
          <ac:spMkLst>
            <pc:docMk/>
            <pc:sldMk cId="898846302" sldId="258"/>
            <ac:spMk id="2" creationId="{0F2D68A6-92D6-4A4E-0C31-1C3584533F8B}"/>
          </ac:spMkLst>
        </pc:spChg>
        <pc:spChg chg="mod">
          <ac:chgData name="Shuai Zhu" userId="63dc6e6fe02303b9" providerId="LiveId" clId="{1A281853-37EF-44D5-AC8D-EC8595AB0045}" dt="2024-10-07T03:03:49.795" v="556" actId="20577"/>
          <ac:spMkLst>
            <pc:docMk/>
            <pc:sldMk cId="898846302" sldId="258"/>
            <ac:spMk id="3" creationId="{14FCAFD9-50B9-327E-ED0D-5403D2F32ADF}"/>
          </ac:spMkLst>
        </pc:spChg>
      </pc:sldChg>
      <pc:sldChg chg="modSp new mod">
        <pc:chgData name="Shuai Zhu" userId="63dc6e6fe02303b9" providerId="LiveId" clId="{1A281853-37EF-44D5-AC8D-EC8595AB0045}" dt="2024-10-06T22:24:20.559" v="462" actId="255"/>
        <pc:sldMkLst>
          <pc:docMk/>
          <pc:sldMk cId="2527801384" sldId="259"/>
        </pc:sldMkLst>
        <pc:spChg chg="mod">
          <ac:chgData name="Shuai Zhu" userId="63dc6e6fe02303b9" providerId="LiveId" clId="{1A281853-37EF-44D5-AC8D-EC8595AB0045}" dt="2024-10-06T22:10:15.023" v="365" actId="5793"/>
          <ac:spMkLst>
            <pc:docMk/>
            <pc:sldMk cId="2527801384" sldId="259"/>
            <ac:spMk id="2" creationId="{A53868C7-BA72-2AAF-FBC6-C937FBDF7019}"/>
          </ac:spMkLst>
        </pc:spChg>
        <pc:spChg chg="mod">
          <ac:chgData name="Shuai Zhu" userId="63dc6e6fe02303b9" providerId="LiveId" clId="{1A281853-37EF-44D5-AC8D-EC8595AB0045}" dt="2024-10-06T22:24:20.559" v="462" actId="255"/>
          <ac:spMkLst>
            <pc:docMk/>
            <pc:sldMk cId="2527801384" sldId="259"/>
            <ac:spMk id="3" creationId="{01EDB212-910F-F620-0F80-689DA51510D2}"/>
          </ac:spMkLst>
        </pc:spChg>
      </pc:sldChg>
      <pc:sldChg chg="addSp delSp modSp new mod setBg">
        <pc:chgData name="Shuai Zhu" userId="63dc6e6fe02303b9" providerId="LiveId" clId="{1A281853-37EF-44D5-AC8D-EC8595AB0045}" dt="2024-10-06T22:29:36.092" v="524" actId="1076"/>
        <pc:sldMkLst>
          <pc:docMk/>
          <pc:sldMk cId="415155728" sldId="260"/>
        </pc:sldMkLst>
        <pc:spChg chg="mod">
          <ac:chgData name="Shuai Zhu" userId="63dc6e6fe02303b9" providerId="LiveId" clId="{1A281853-37EF-44D5-AC8D-EC8595AB0045}" dt="2024-10-06T22:28:54.723" v="515" actId="26606"/>
          <ac:spMkLst>
            <pc:docMk/>
            <pc:sldMk cId="415155728" sldId="260"/>
            <ac:spMk id="2" creationId="{DF313EB1-3795-436D-FD01-2A712BC28D92}"/>
          </ac:spMkLst>
        </pc:spChg>
        <pc:spChg chg="del">
          <ac:chgData name="Shuai Zhu" userId="63dc6e6fe02303b9" providerId="LiveId" clId="{1A281853-37EF-44D5-AC8D-EC8595AB0045}" dt="2024-10-06T22:20:11.809" v="411" actId="22"/>
          <ac:spMkLst>
            <pc:docMk/>
            <pc:sldMk cId="415155728" sldId="260"/>
            <ac:spMk id="3" creationId="{C4877B72-F70D-1218-F6B1-34BFBACDC38E}"/>
          </ac:spMkLst>
        </pc:spChg>
        <pc:spChg chg="add del">
          <ac:chgData name="Shuai Zhu" userId="63dc6e6fe02303b9" providerId="LiveId" clId="{1A281853-37EF-44D5-AC8D-EC8595AB0045}" dt="2024-10-06T22:28:54.723" v="515" actId="26606"/>
          <ac:spMkLst>
            <pc:docMk/>
            <pc:sldMk cId="415155728" sldId="260"/>
            <ac:spMk id="14" creationId="{7C98A213-5994-475E-B327-DC6EC27FBA8B}"/>
          </ac:spMkLst>
        </pc:spChg>
        <pc:spChg chg="add del">
          <ac:chgData name="Shuai Zhu" userId="63dc6e6fe02303b9" providerId="LiveId" clId="{1A281853-37EF-44D5-AC8D-EC8595AB0045}" dt="2024-10-06T22:28:54.723" v="515" actId="26606"/>
          <ac:spMkLst>
            <pc:docMk/>
            <pc:sldMk cId="415155728" sldId="260"/>
            <ac:spMk id="16" creationId="{4B030A0D-0DAD-4A99-89BB-419527D6A64B}"/>
          </ac:spMkLst>
        </pc:spChg>
        <pc:picChg chg="add mod ord">
          <ac:chgData name="Shuai Zhu" userId="63dc6e6fe02303b9" providerId="LiveId" clId="{1A281853-37EF-44D5-AC8D-EC8595AB0045}" dt="2024-10-06T22:29:29.054" v="523" actId="1076"/>
          <ac:picMkLst>
            <pc:docMk/>
            <pc:sldMk cId="415155728" sldId="260"/>
            <ac:picMk id="5" creationId="{3D701329-5C11-59FF-9105-4CD66DC906E7}"/>
          </ac:picMkLst>
        </pc:picChg>
        <pc:picChg chg="add mod">
          <ac:chgData name="Shuai Zhu" userId="63dc6e6fe02303b9" providerId="LiveId" clId="{1A281853-37EF-44D5-AC8D-EC8595AB0045}" dt="2024-10-06T22:29:36.092" v="524" actId="1076"/>
          <ac:picMkLst>
            <pc:docMk/>
            <pc:sldMk cId="415155728" sldId="260"/>
            <ac:picMk id="7" creationId="{279E4AAE-4E01-1006-0AF2-BC9E04CC8F7E}"/>
          </ac:picMkLst>
        </pc:picChg>
        <pc:picChg chg="add mod">
          <ac:chgData name="Shuai Zhu" userId="63dc6e6fe02303b9" providerId="LiveId" clId="{1A281853-37EF-44D5-AC8D-EC8595AB0045}" dt="2024-10-06T22:29:15.754" v="521" actId="1076"/>
          <ac:picMkLst>
            <pc:docMk/>
            <pc:sldMk cId="415155728" sldId="260"/>
            <ac:picMk id="9" creationId="{96D37380-F30B-D819-5863-00CD04D8A1CB}"/>
          </ac:picMkLst>
        </pc:picChg>
      </pc:sldChg>
      <pc:sldChg chg="modSp new mod">
        <pc:chgData name="Shuai Zhu" userId="63dc6e6fe02303b9" providerId="LiveId" clId="{1A281853-37EF-44D5-AC8D-EC8595AB0045}" dt="2024-10-06T22:26:41.822" v="504" actId="20577"/>
        <pc:sldMkLst>
          <pc:docMk/>
          <pc:sldMk cId="1154918586" sldId="261"/>
        </pc:sldMkLst>
        <pc:spChg chg="mod">
          <ac:chgData name="Shuai Zhu" userId="63dc6e6fe02303b9" providerId="LiveId" clId="{1A281853-37EF-44D5-AC8D-EC8595AB0045}" dt="2024-10-06T22:22:20.759" v="447" actId="20577"/>
          <ac:spMkLst>
            <pc:docMk/>
            <pc:sldMk cId="1154918586" sldId="261"/>
            <ac:spMk id="2" creationId="{09711CD4-9DA0-F03B-EF0F-C266D6C5AA2C}"/>
          </ac:spMkLst>
        </pc:spChg>
        <pc:spChg chg="mod">
          <ac:chgData name="Shuai Zhu" userId="63dc6e6fe02303b9" providerId="LiveId" clId="{1A281853-37EF-44D5-AC8D-EC8595AB0045}" dt="2024-10-06T22:26:41.822" v="504" actId="20577"/>
          <ac:spMkLst>
            <pc:docMk/>
            <pc:sldMk cId="1154918586" sldId="261"/>
            <ac:spMk id="3" creationId="{D0608716-9ABA-86E9-5EAB-151DA8B43B3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F6E37-FD18-56C8-3975-651F9B72B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0D9D3F-EFB5-C5A6-5173-AEB5F32C4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62240-4429-EA91-F135-C7FD6B9FB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D5579-C95A-47BF-A521-FEEE9F035EBE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E50E0-FF38-4ED0-6950-7B8D5B20B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69436-B231-D64A-29E8-566EEE28E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4AB72-020A-4C29-B964-A900C7EA2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60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FE790-6473-3BC5-5DF7-C00F87B37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EA5441-C118-2B7F-CD36-6263FA642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9F9F6-15D6-CD4E-1CC4-A6E0857DC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D5579-C95A-47BF-A521-FEEE9F035EBE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F760D-5B64-FE48-00CD-4E23A8417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B596D-446A-8298-3273-6C072490F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4AB72-020A-4C29-B964-A900C7EA2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98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55ED27-6365-7E2F-30E5-BDE08DBC3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1D208-F73B-0C1E-01E3-2D5736D1F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8A058-9BDA-3AEC-F963-B019C0643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D5579-C95A-47BF-A521-FEEE9F035EBE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3E916-748A-1229-84A8-84EEF65F6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5C5AD-0D3A-823C-0F05-D59453B70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4AB72-020A-4C29-B964-A900C7EA2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72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0533A-4428-73FA-ADFE-1AC10BF5F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483DE-B2F5-8F24-7D38-255D61DD7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F9AC2-493F-960B-4630-F51B8E8F5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D5579-C95A-47BF-A521-FEEE9F035EBE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D1A48-3CEF-608B-FD88-2BE0B6EBA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A18F0-2742-0053-BD81-327055F00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4AB72-020A-4C29-B964-A900C7EA2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35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229EE-9865-7535-C8F8-C2E80C21B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8AA4D-CEB9-536F-9DD2-BBE97CF23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106C4-0A22-0237-6EBD-034C4B89D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D5579-C95A-47BF-A521-FEEE9F035EBE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49801-6B18-2D47-8E60-AC27674D0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B7C3-1911-96A7-9845-BF06964CE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4AB72-020A-4C29-B964-A900C7EA2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92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43C3F-3639-E8F2-47FF-A8A54B927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6E397-6E85-A468-BF48-320B7F493F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3BFE36-300A-E24C-F783-AE25BB78F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BDF17-FDD3-B18C-5743-F8A8990FE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D5579-C95A-47BF-A521-FEEE9F035EBE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DFC80-2C1E-BB85-BE3C-9D3CDCDAD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34BF4-D319-D626-9CC7-C673C5A98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4AB72-020A-4C29-B964-A900C7EA2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34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5BE21-67F1-A9E8-4230-FDDA19CC5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45727-0DB1-6D72-D2D3-AA5236B98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41AA6-04F1-993F-290A-90F247CA9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B3FFBB-C4DA-5572-D5D4-A62CADB782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48A6F5-CC0A-9498-82D3-ED6F61759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AF715D-57D6-277C-6944-8920F7D22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D5579-C95A-47BF-A521-FEEE9F035EBE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363772-6563-3D4A-6380-927A6D827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AD74B5-E0BD-AA17-8636-280DE8CE3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4AB72-020A-4C29-B964-A900C7EA2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16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B2116-9EFD-2AF1-8BF4-B040B5439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4DD-8687-F445-747C-55C8BC1E8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D5579-C95A-47BF-A521-FEEE9F035EBE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0EF3BB-A3DF-101E-7B5C-CC02B45F9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1C832-EF36-9917-8943-2B2862BE9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4AB72-020A-4C29-B964-A900C7EA2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14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EA6CD2-477B-E49D-4920-476FB0451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D5579-C95A-47BF-A521-FEEE9F035EBE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97359E-8D3F-8673-2CF0-ED6883B12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DC312-BB4F-F997-49C9-C8CF9C546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4AB72-020A-4C29-B964-A900C7EA2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19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3836A-1B52-2761-C6C8-3F3F58603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8AB44-59ED-804B-19FC-CC3378252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033EF-F862-06D5-1C9D-67966C2DE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4FBF0-014C-860D-488A-87FD0EBB2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D5579-C95A-47BF-A521-FEEE9F035EBE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E60C7-1D98-E2D5-6752-2BA512268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6A728-B64C-90CD-4060-844B32566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4AB72-020A-4C29-B964-A900C7EA2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50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A8287-269B-7D4A-F308-BD361E789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6A844C-B07E-DD73-C74E-F9F0F0C078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67D3C-17DF-1430-753A-7019DC36C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50373-B6A6-98BA-9B24-78057D5F9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D5579-C95A-47BF-A521-FEEE9F035EBE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EFAB89-25CE-2196-824E-2688D6795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F029D-BDB2-D398-A009-D4BC605FE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4AB72-020A-4C29-B964-A900C7EA2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73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6DC841-AAE4-535E-89C5-428CBB7AF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423C3-BC87-F333-67FB-06EC50188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E5F8F-B59A-E096-3711-30BC8DB15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7D5579-C95A-47BF-A521-FEEE9F035EBE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42C9A-EFC2-B7EC-35A5-673F560E7D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EED2A-2E2F-821A-854A-885730E8F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B4AB72-020A-4C29-B964-A900C7EA2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9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BA542-E202-F5A6-39C2-A5FE0EE1A0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1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C21C1F-E26E-1B8B-2D0B-4C73D684B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363" y="2876528"/>
            <a:ext cx="9144000" cy="785365"/>
          </a:xfrm>
        </p:spPr>
        <p:txBody>
          <a:bodyPr/>
          <a:lstStyle/>
          <a:p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Impact of Hard Drug Use on HAART Treatment Response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7B796A-A1A1-9C64-9B50-9485496DA475}"/>
              </a:ext>
            </a:extLst>
          </p:cNvPr>
          <p:cNvSpPr txBox="1"/>
          <p:nvPr/>
        </p:nvSpPr>
        <p:spPr>
          <a:xfrm>
            <a:off x="3073757" y="3775656"/>
            <a:ext cx="55765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 fontAlgn="base"/>
            <a:r>
              <a:rPr lang="en-US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 rtl="0" fontAlgn="base"/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Statistician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: Shuai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 rtl="0" fontAlgn="base"/>
            <a:r>
              <a:rPr lang="en-US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488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D7FDA-744F-8EFC-0582-CDB89BA78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5B814-6EF6-B00A-5AEC-E28DC9B81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715 HIV-infected men from the Multicenter AIDS Cohort Study (MACS), with data collected over 8 years.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Aim: Examine how hard drug use at baseline affects Highly Active Antiretroviral treatment responses two years later.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reatment responses: Viral load, CD4+ T-cell count, physical and mental quality of life scores.</a:t>
            </a:r>
          </a:p>
        </p:txBody>
      </p:sp>
    </p:spTree>
    <p:extLst>
      <p:ext uri="{BB962C8B-B14F-4D97-AF65-F5344CB8AC3E}">
        <p14:creationId xmlns:p14="http://schemas.microsoft.com/office/powerpoint/2010/main" val="2636331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D68A6-92D6-4A4E-0C31-1C3584533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CAFD9-50B9-327E-ED0D-5403D2F32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Baseline body mass index (BMI) values that greater than 200 or less than 0 were treated as missing.</a:t>
            </a:r>
          </a:p>
          <a:p>
            <a:endParaRPr lang="en-US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BMI at baseline was categorized as underweight (BMI &lt; 18.5 kg/m²), normal weight (18.5 ≤ BMI &lt; 25 kg/m²), overweight (25 ≤ BMI &lt; 30 kg/m²), and obese (BMI ≥ 30 kg/m²)</a:t>
            </a:r>
            <a:r>
              <a:rPr lang="en-US" sz="2000" u="none" strike="noStrike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endParaRPr lang="en-US" sz="2000" u="none" strike="noStrike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Education levels at baseline was recategorized into three levels: "High school or less," “Bachelor’s degree or college," and "Graduate or post-graduate degree”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​</a:t>
            </a:r>
          </a:p>
          <a:p>
            <a:endParaRPr lang="en-US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Adherence to HAART was dichotomized, with values above 95% considered adherent and values below 95% considered non-adherent.</a:t>
            </a:r>
          </a:p>
          <a:p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Observations with complete cases were retained, reducing the sample size to 425.</a:t>
            </a:r>
            <a:endParaRPr lang="en-US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846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868C7-BA72-2AAF-FBC6-C937FBDF7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DB212-910F-F620-0F80-689DA5151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Frequentist Approach</a:t>
            </a:r>
            <a:r>
              <a:rPr lang="en-US" dirty="0"/>
              <a:t>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Multivariable linear regression models were built for each outcome.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Adjustments for baseline treatment response, age, BMI, education, and adherence.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diagnostics included checks for independence, linearity, homoscedasticity, and normality.</a:t>
            </a:r>
          </a:p>
          <a:p>
            <a:pPr lvl="1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Bayesian Approach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non-informative(N(0,10^7)) and vague priors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(N(0,10^6))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Priors for beta coefficients and model error were specified.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 conducted via Markov Chain Monte Carlo (MCMC) sampling, with 2,000 iterations and 4 chains per model.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Posterior distributions were summarized with mean and credible intervals for parameter estimates.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801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13EB1-3795-436D-FD01-2A712BC28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701329-5C11-59FF-9105-4CD66DC906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252" y="1201671"/>
            <a:ext cx="6898550" cy="282879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9E4AAE-4E01-1006-0AF2-BC9E04CC8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7041" y="2754752"/>
            <a:ext cx="5072278" cy="36664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D37380-F30B-D819-5863-00CD04D8A1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15" y="3895263"/>
            <a:ext cx="6425954" cy="277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55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11CD4-9DA0-F03B-EF0F-C266D6C5A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08716-9ABA-86E9-5EAB-151DA8B43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found no significant differences in viral load or mental quality of life between participants who reported hard drug use at baseline and those who did not. 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hard drug users had significantly lower CD4+ T-cell counts and physical quality of life scores compared to non-users.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Limitation: small proportion (8.2%) of participants who reported hard drug use. </a:t>
            </a:r>
          </a:p>
        </p:txBody>
      </p:sp>
    </p:spTree>
    <p:extLst>
      <p:ext uri="{BB962C8B-B14F-4D97-AF65-F5344CB8AC3E}">
        <p14:creationId xmlns:p14="http://schemas.microsoft.com/office/powerpoint/2010/main" val="1154918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29A81-BFD4-23D0-E9C7-2AB61D1C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suggestion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008FB-CFF7-43BE-3AAA-7CDE89A49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State hypothesis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7094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391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Segoe UI</vt:lpstr>
      <vt:lpstr>Times New Roman</vt:lpstr>
      <vt:lpstr>Office Theme</vt:lpstr>
      <vt:lpstr>Project 1 </vt:lpstr>
      <vt:lpstr>Introduction</vt:lpstr>
      <vt:lpstr>Data cleaning</vt:lpstr>
      <vt:lpstr>Model </vt:lpstr>
      <vt:lpstr>Results</vt:lpstr>
      <vt:lpstr>Conclusion</vt:lpstr>
      <vt:lpstr>suggestion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Shuai Zhu</dc:creator>
  <cp:lastModifiedBy>Shuai Zhu</cp:lastModifiedBy>
  <cp:revision>1</cp:revision>
  <dcterms:created xsi:type="dcterms:W3CDTF">2024-10-06T21:03:47Z</dcterms:created>
  <dcterms:modified xsi:type="dcterms:W3CDTF">2024-10-07T19:47:10Z</dcterms:modified>
</cp:coreProperties>
</file>