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4577C-AEE8-8241-49BB-E0E2C0FD3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3" r="-1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17CDC-F52A-A68E-C93D-AD482EC7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32" y="623946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Jack Rodenburg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1A46-12D0-B9BD-93E5-AEA302A2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32" y="3429000"/>
            <a:ext cx="4438948" cy="2387600"/>
          </a:xfrm>
        </p:spPr>
        <p:txBody>
          <a:bodyPr>
            <a:no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year PhD student in</a:t>
            </a:r>
          </a:p>
          <a:p>
            <a:r>
              <a:rPr lang="en-US" sz="2400" dirty="0"/>
              <a:t>Dr. Brigitte </a:t>
            </a:r>
            <a:r>
              <a:rPr lang="en-US" sz="2400" dirty="0" err="1"/>
              <a:t>Tenhumberg’s</a:t>
            </a:r>
            <a:r>
              <a:rPr lang="en-US" sz="2400" dirty="0"/>
              <a:t> Lab</a:t>
            </a:r>
          </a:p>
          <a:p>
            <a:r>
              <a:rPr lang="en-US" sz="2400" dirty="0"/>
              <a:t>Studying Mathematical Ecology with the goal of optimizing biodiversity conservation.</a:t>
            </a:r>
          </a:p>
        </p:txBody>
      </p:sp>
    </p:spTree>
    <p:extLst>
      <p:ext uri="{BB962C8B-B14F-4D97-AF65-F5344CB8AC3E}">
        <p14:creationId xmlns:p14="http://schemas.microsoft.com/office/powerpoint/2010/main" val="351867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4577C-AEE8-8241-49BB-E0E2C0FD3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3" r="-1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17CDC-F52A-A68E-C93D-AD482EC7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163" y="-486220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Freshwater Food-webs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1A46-12D0-B9BD-93E5-AEA302A2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163" y="2073275"/>
            <a:ext cx="4195712" cy="2387600"/>
          </a:xfrm>
        </p:spPr>
        <p:txBody>
          <a:bodyPr>
            <a:noAutofit/>
          </a:bodyPr>
          <a:lstStyle/>
          <a:p>
            <a:r>
              <a:rPr lang="en-US" sz="1800" b="1" dirty="0"/>
              <a:t>How do lotic freshwater food-webs respond to anthropogenic perturbations? </a:t>
            </a:r>
          </a:p>
          <a:p>
            <a:r>
              <a:rPr lang="en-US" sz="1800" dirty="0"/>
              <a:t>	Analyzing 18 years of food web data in the Platte River ecosystem to understand food web structure. (a collaboration with Dr. Mark </a:t>
            </a:r>
            <a:r>
              <a:rPr lang="en-US" sz="1800" dirty="0" err="1"/>
              <a:t>Pegg</a:t>
            </a:r>
            <a:r>
              <a:rPr lang="en-US" sz="1800" dirty="0"/>
              <a:t> in the School of Natural Resources)</a:t>
            </a:r>
          </a:p>
          <a:p>
            <a:r>
              <a:rPr lang="en-US" sz="1800" dirty="0"/>
              <a:t>	Modeling resilience of riverine systems to stressors such as environmental changes, invasive species across trophic groups, and agricultural pollution.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801EF-8D0C-62E9-2542-FE7DF9A8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86" y="-653624"/>
            <a:ext cx="6602114" cy="4383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1D6C3-181D-8423-E3C4-968C5D46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57" y="3800676"/>
            <a:ext cx="6374243" cy="3084311"/>
          </a:xfrm>
          <a:prstGeom prst="rect">
            <a:avLst/>
          </a:prstGeom>
        </p:spPr>
      </p:pic>
      <p:pic>
        <p:nvPicPr>
          <p:cNvPr id="12" name="Picture 11" descr="A diagram of food webs&#10;&#10;Description automatically generated">
            <a:extLst>
              <a:ext uri="{FF2B5EF4-FFF2-40B4-BE49-F238E27FC236}">
                <a16:creationId xmlns:a16="http://schemas.microsoft.com/office/drawing/2014/main" id="{649F1C7A-ED0D-C6BB-6F97-97CF13469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886" y="2578116"/>
            <a:ext cx="6605197" cy="4293378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9ABFD2F-3F9B-5216-EA6A-15009F1DD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235" y="78006"/>
            <a:ext cx="3632812" cy="25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4577C-AEE8-8241-49BB-E0E2C0FD3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3" r="-1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17CDC-F52A-A68E-C93D-AD482EC7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1" y="-350601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Plant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1A46-12D0-B9BD-93E5-AEA302A2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1" y="2578368"/>
            <a:ext cx="2981271" cy="2387600"/>
          </a:xfrm>
        </p:spPr>
        <p:txBody>
          <a:bodyPr>
            <a:noAutofit/>
          </a:bodyPr>
          <a:lstStyle/>
          <a:p>
            <a:r>
              <a:rPr lang="en-US" b="1" dirty="0"/>
              <a:t>How does climate change affect plant resource allocation to defensive resources, and how does this affect the associated food-webs?</a:t>
            </a:r>
            <a:endParaRPr lang="en-US" dirty="0"/>
          </a:p>
          <a:p>
            <a:endParaRPr lang="en-US" sz="1800" dirty="0"/>
          </a:p>
        </p:txBody>
      </p:sp>
      <p:pic>
        <p:nvPicPr>
          <p:cNvPr id="8" name="Picture 7" descr="A diagram of a plant resources&#10;&#10;Description automatically generated">
            <a:extLst>
              <a:ext uri="{FF2B5EF4-FFF2-40B4-BE49-F238E27FC236}">
                <a16:creationId xmlns:a16="http://schemas.microsoft.com/office/drawing/2014/main" id="{F06CF2B1-2FC7-95FD-19A8-FAFAE61A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9" y="3381834"/>
            <a:ext cx="5510310" cy="3541292"/>
          </a:xfrm>
          <a:prstGeom prst="rect">
            <a:avLst/>
          </a:prstGeom>
        </p:spPr>
      </p:pic>
      <p:pic>
        <p:nvPicPr>
          <p:cNvPr id="12" name="Picture 11" descr="A graph of a number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B31FEAE-5FDC-D6E1-F884-952E0AA5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728" y="3381834"/>
            <a:ext cx="3058389" cy="3541292"/>
          </a:xfrm>
          <a:prstGeom prst="rect">
            <a:avLst/>
          </a:prstGeom>
        </p:spPr>
      </p:pic>
      <p:pic>
        <p:nvPicPr>
          <p:cNvPr id="15" name="Picture 14" descr="A group of math equations&#10;&#10;Description automatically generated">
            <a:extLst>
              <a:ext uri="{FF2B5EF4-FFF2-40B4-BE49-F238E27FC236}">
                <a16:creationId xmlns:a16="http://schemas.microsoft.com/office/drawing/2014/main" id="{60B85885-4E43-F905-D2EE-8AA1D9D0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728" y="1089130"/>
            <a:ext cx="8677743" cy="22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8123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SplashVTI</vt:lpstr>
      <vt:lpstr>Jack Rodenburg</vt:lpstr>
      <vt:lpstr>Freshwater Food-webs</vt:lpstr>
      <vt:lpstr>Plant Defense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Rodenburg</dc:title>
  <dc:creator>Jack Rodenburg</dc:creator>
  <cp:lastModifiedBy>Jack Rodenburg</cp:lastModifiedBy>
  <cp:revision>1</cp:revision>
  <dcterms:created xsi:type="dcterms:W3CDTF">2023-09-14T15:50:47Z</dcterms:created>
  <dcterms:modified xsi:type="dcterms:W3CDTF">2023-09-14T16:54:25Z</dcterms:modified>
</cp:coreProperties>
</file>