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4590C-24A1-4704-909C-C1A8326628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E0F4-9B10-4790-8AD5-619D54EA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8E0F4-9B10-4790-8AD5-619D54EA77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8C24-B394-382F-8FBB-9ECD4FB3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7F92A-3620-D994-B60D-A005DA31A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A0C7F-1539-43DB-EC2D-B1B174B1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A5E7-FC2F-3AC1-A611-72721DEE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6C9B-827C-1F77-2C5D-6640814E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973A-95D9-0C0A-072E-6240BCC8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AED0F-2E6E-EF96-AAAE-1FF6ECC89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F17E-1445-04D4-0C49-CC79CDA3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05E3-A7E0-F964-4C20-A01AD2A6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E060-E053-A403-B4A8-650A81A8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ADB68-6016-7D3A-6DA8-A73D2DBFF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0D579-5C6A-3730-A53C-3002E04B9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36-0657-7BA9-7E21-99CC95DF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E77D-1C5A-E69A-1BAD-4B438755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BAB7-01E5-CB22-55DF-124FA419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AB9C-DB80-7B0E-431C-D9AC4F8B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C65B-5A6B-701A-B633-888CA6FE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35111-A21E-C15D-2514-9CC4512A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DDF5-65CB-5BED-A819-7ED2C7EB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9936-5FC2-2604-8225-08FDFAE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DBB9-F21E-92F9-3291-958E71A2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6B4EC-E3E0-DBDA-7FB8-EE491EB8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B3CC-2595-A576-8752-888EE6C6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22E4B-C48A-3F30-7F17-9567C2CB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CCA3-A0C4-E81E-5EB8-99E2DAE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DBD6-F4DF-D6D7-3E4D-40C9ED0E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8212-C4E1-1841-09AF-91DA80E4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2D678-D453-F107-43FD-5B050A582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C211-5FC2-544A-5336-A049BBAB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7EE3-5699-651C-C1FE-348C2DCD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2D3E-2AA7-CE1A-1B28-9DDCF04E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672D-5750-1C73-C0C9-E0CBE24B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E17E8-F06A-48DA-E3BD-044B1F9C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8E87A-7B60-8E09-6B6A-9562FF84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2D8CD-B8B9-26B3-BA54-447EC17A4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DF7FE-524E-7004-3A06-822AB71B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CC765-6A6D-0F39-DE40-00960123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E16D0-4AE7-D52E-662E-32ACC42B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A4D27-9E7A-81E4-5974-94FA4DA9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E9B1-C915-F095-A7B3-239AE3BB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A3BD7-0377-5491-2056-32C9FE91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667CF-5A0A-E520-3747-C223C545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61A49-8559-579D-AB99-3D093E8A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CE60B-B29E-9D68-97C7-13A0F24F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B4880-8933-F997-CBBC-8E0F2FB8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CE90B-9674-99FA-3536-16652434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9974-79C7-3D03-50DE-CA73E240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37AF-37DA-C49A-232F-7653C635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2AD09-EE05-D31F-D86C-4D7C9073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3CF79-C665-413B-84FB-5E9ACA4A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128DC-5F91-AA80-579F-D93A285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9508-6897-B3D2-152F-7B7EDD56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E53A-55D0-A601-EA4D-B00E9465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D0AB-267B-AD78-B8F7-BF4AE7EF9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0C8D7-2311-B75F-7D8E-D1800900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AEF40-51DD-5079-FA93-2E2B9E29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85DAB-D53D-110C-DC6C-FD14EC76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879ED-34AC-C2C9-D5CC-0FEB2DA2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B791B-C1B2-7078-BF5D-99BE3598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50EB-4267-2777-8FBA-F4E0BD2E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516E-C848-A22C-9CFA-557086F2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E124-37A1-41BC-8F5B-C0E96C49EBB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42BC-F576-272B-CF00-1715B224A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AAFF-08C0-6761-3212-1B6D1AC86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82C3-D017-4D2D-ADBF-F6EEF7C1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07D089-A0AA-81E8-C462-4551B721377B}"/>
              </a:ext>
            </a:extLst>
          </p:cNvPr>
          <p:cNvSpPr txBox="1"/>
          <p:nvPr/>
        </p:nvSpPr>
        <p:spPr>
          <a:xfrm>
            <a:off x="7244863" y="2179215"/>
            <a:ext cx="4643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 Main Uddin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PhD Student (First Year)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Biological Sciences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Nebraska-Lincoln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Qingsheng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02E4A-8201-704C-A7AB-7B4373BDB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51" y="408170"/>
            <a:ext cx="4643412" cy="59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B5BB-4DEA-AB4E-555B-564679E6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 approach</a:t>
            </a:r>
            <a:endParaRPr lang="en-US" sz="2800" dirty="0"/>
          </a:p>
        </p:txBody>
      </p:sp>
      <p:pic>
        <p:nvPicPr>
          <p:cNvPr id="4" name="Content Placeholder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4966FA09-DEB2-348B-206E-AE0C9E9C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3203"/>
            <a:ext cx="5939444" cy="2685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6E3EC-47F6-51E4-F677-E1A5CBF5BE61}"/>
              </a:ext>
            </a:extLst>
          </p:cNvPr>
          <p:cNvSpPr txBox="1"/>
          <p:nvPr/>
        </p:nvSpPr>
        <p:spPr>
          <a:xfrm>
            <a:off x="6777644" y="1533372"/>
            <a:ext cx="319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N=11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D633A-3030-E036-C4BC-23F1ED64F7C1}"/>
              </a:ext>
            </a:extLst>
          </p:cNvPr>
          <p:cNvSpPr txBox="1"/>
          <p:nvPr/>
        </p:nvSpPr>
        <p:spPr>
          <a:xfrm>
            <a:off x="911469" y="4146110"/>
            <a:ext cx="103690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1: The project aims to enhance our understanding of the association of  gut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individual's susceptibility to HIV-1 transmission through the rectum.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2: The project also aims to gain insight into the interplay between the human immune system and human gut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virome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 aims to enhance our understanding of the correlation between the gut bacteriome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virome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3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101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Experimental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Gut Virome</dc:title>
  <dc:creator>K M Main Uddin</dc:creator>
  <cp:lastModifiedBy>K M Main Uddin</cp:lastModifiedBy>
  <cp:revision>99</cp:revision>
  <dcterms:created xsi:type="dcterms:W3CDTF">2023-06-23T03:34:29Z</dcterms:created>
  <dcterms:modified xsi:type="dcterms:W3CDTF">2023-09-11T19:12:26Z</dcterms:modified>
</cp:coreProperties>
</file>