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2mate.com - Wolf spider Schizocosa retrorsa male courtship_360p">
            <a:hlinkClick r:id="" action="ppaction://media"/>
            <a:extLst>
              <a:ext uri="{FF2B5EF4-FFF2-40B4-BE49-F238E27FC236}">
                <a16:creationId xmlns:a16="http://schemas.microsoft.com/office/drawing/2014/main" id="{25BCC586-F51B-E4B5-DACC-A59902AA5B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88" y="2128557"/>
            <a:ext cx="5173741" cy="3880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5892840" y="2039295"/>
            <a:ext cx="629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Multimodal signal: </a:t>
            </a:r>
            <a:r>
              <a:rPr lang="en-US" altLang="ko-KR" sz="2400" b="1"/>
              <a:t>Visual + Vibratory(seismic)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892840" y="2966309"/>
            <a:ext cx="6099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561188" y="1271827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Spiders?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262A4-328A-A640-5F65-E3F6C5F80C4C}"/>
              </a:ext>
            </a:extLst>
          </p:cNvPr>
          <p:cNvSpPr txBox="1"/>
          <p:nvPr/>
        </p:nvSpPr>
        <p:spPr>
          <a:xfrm>
            <a:off x="561188" y="6409319"/>
            <a:ext cx="41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https://www.youtube.com/watch?v=f3xD3T3BYqw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2689-F4DB-326A-BA68-372CF5ABC964}"/>
              </a:ext>
            </a:extLst>
          </p:cNvPr>
          <p:cNvSpPr txBox="1"/>
          <p:nvPr/>
        </p:nvSpPr>
        <p:spPr>
          <a:xfrm>
            <a:off x="237866" y="6060329"/>
            <a:ext cx="615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Multimodal courtship display of male wolf spider </a:t>
            </a:r>
            <a:r>
              <a:rPr lang="en-US" altLang="ko-KR" sz="1400" b="1" i="1"/>
              <a:t>Schizocosa retrorsa</a:t>
            </a:r>
            <a:endParaRPr lang="ko-KR" altLang="en-US" sz="1400" b="1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79A24-7356-E23C-5424-DA4C76044E9E}"/>
              </a:ext>
            </a:extLst>
          </p:cNvPr>
          <p:cNvSpPr txBox="1"/>
          <p:nvPr/>
        </p:nvSpPr>
        <p:spPr>
          <a:xfrm>
            <a:off x="387646" y="408061"/>
            <a:ext cx="8726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b="1"/>
          </a:p>
          <a:p>
            <a:r>
              <a:rPr lang="en-US" altLang="ko-KR" sz="2000" b="1"/>
              <a:t>1</a:t>
            </a:r>
            <a:r>
              <a:rPr lang="en-US" altLang="ko-KR" sz="2000" b="1" baseline="30000"/>
              <a:t>st</a:t>
            </a:r>
            <a:r>
              <a:rPr lang="en-US" altLang="ko-KR" sz="2000" b="1"/>
              <a:t> yr Ph.D student in the Hebets Lab @ School of Biological Sciences</a:t>
            </a:r>
            <a:endParaRPr lang="ko-KR" altLang="en-US" sz="20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6ECF4A-3CDA-4F30-BDA4-0ACD4480F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658" y="19760"/>
            <a:ext cx="906707" cy="7909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D24A-A0A5-B57C-A254-49AD9BEAC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695" y="19760"/>
            <a:ext cx="810725" cy="854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2AE38-BE34-61D0-A80F-09422911679C}"/>
              </a:ext>
            </a:extLst>
          </p:cNvPr>
          <p:cNvSpPr txBox="1"/>
          <p:nvPr/>
        </p:nvSpPr>
        <p:spPr>
          <a:xfrm>
            <a:off x="-57122" y="109538"/>
            <a:ext cx="275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Yihang Park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C5423-F681-D6EB-6F45-DCD7078DE4B2}"/>
              </a:ext>
            </a:extLst>
          </p:cNvPr>
          <p:cNvSpPr txBox="1"/>
          <p:nvPr/>
        </p:nvSpPr>
        <p:spPr>
          <a:xfrm>
            <a:off x="837233" y="0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wolf spider (</a:t>
            </a:r>
            <a:r>
              <a:rPr lang="en-US" altLang="ko-KR" sz="2000" b="1" i="1"/>
              <a:t>Schizocosa mccooki</a:t>
            </a:r>
            <a:r>
              <a:rPr lang="en-US" altLang="ko-KR" sz="2000" b="1"/>
              <a:t>)?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BD64DA-F94C-777E-901A-CE24BA03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50240"/>
            <a:ext cx="10515600" cy="5663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9BD6D-559B-21E7-7E02-2BB161BEAE1B}"/>
              </a:ext>
            </a:extLst>
          </p:cNvPr>
          <p:cNvSpPr txBox="1"/>
          <p:nvPr/>
        </p:nvSpPr>
        <p:spPr>
          <a:xfrm>
            <a:off x="837233" y="0"/>
            <a:ext cx="9959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 Condition, Receiver Condition, and Signaling Environment</a:t>
            </a:r>
          </a:p>
          <a:p>
            <a:r>
              <a:rPr lang="en-US" altLang="ko-KR" sz="2000" b="1"/>
              <a:t>Interact to Affect Mate Choice in wolf spider (</a:t>
            </a:r>
            <a:r>
              <a:rPr lang="en-US" altLang="ko-KR" sz="2000" b="1" i="1"/>
              <a:t>Schizocosa mccooki</a:t>
            </a:r>
            <a:r>
              <a:rPr lang="en-US" altLang="ko-KR" sz="2000" b="1"/>
              <a:t>)?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40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45EBD7-C254-3268-94ED-1451B59876AF}"/>
              </a:ext>
            </a:extLst>
          </p:cNvPr>
          <p:cNvSpPr txBox="1"/>
          <p:nvPr/>
        </p:nvSpPr>
        <p:spPr>
          <a:xfrm>
            <a:off x="8817779" y="3105834"/>
            <a:ext cx="321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Nominal logistic regression</a:t>
            </a:r>
          </a:p>
          <a:p>
            <a:pPr algn="ctr"/>
            <a:r>
              <a:rPr lang="en-US" altLang="ko-KR" b="1"/>
              <a:t>In R?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04482-4724-7005-0CF4-CB49C1F2D000}"/>
              </a:ext>
            </a:extLst>
          </p:cNvPr>
          <p:cNvSpPr txBox="1"/>
          <p:nvPr/>
        </p:nvSpPr>
        <p:spPr>
          <a:xfrm>
            <a:off x="813162" y="6176514"/>
            <a:ext cx="107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Female diet + male diet + light + vibratory + light * vibratory + male diet*light + … ~ copulation 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1A9DA-2334-EB34-3E78-B447CEB561DE}"/>
              </a:ext>
            </a:extLst>
          </p:cNvPr>
          <p:cNvSpPr txBox="1"/>
          <p:nvPr/>
        </p:nvSpPr>
        <p:spPr>
          <a:xfrm>
            <a:off x="357557" y="33075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Female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495BD-EF6E-5876-5583-8DE1DCED80B0}"/>
              </a:ext>
            </a:extLst>
          </p:cNvPr>
          <p:cNvSpPr txBox="1"/>
          <p:nvPr/>
        </p:nvSpPr>
        <p:spPr>
          <a:xfrm>
            <a:off x="1908560" y="1603"/>
            <a:ext cx="152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57AE5F-D25D-4CC7-2705-48F3EFD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497"/>
            <a:ext cx="8660921" cy="50470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F7610-589C-EBB3-078C-A094C04D7335}"/>
              </a:ext>
            </a:extLst>
          </p:cNvPr>
          <p:cNvSpPr txBox="1"/>
          <p:nvPr/>
        </p:nvSpPr>
        <p:spPr>
          <a:xfrm>
            <a:off x="3826990" y="539828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Visual/vibratory</a:t>
            </a:r>
            <a:endParaRPr lang="ko-KR" altLang="en-US" sz="16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55A042-7721-4A6F-5032-5E519B86DE63}"/>
              </a:ext>
            </a:extLst>
          </p:cNvPr>
          <p:cNvCxnSpPr>
            <a:cxnSpLocks/>
          </p:cNvCxnSpPr>
          <p:nvPr/>
        </p:nvCxnSpPr>
        <p:spPr>
          <a:xfrm flipH="1">
            <a:off x="657887" y="866676"/>
            <a:ext cx="274572" cy="23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6E5719-CEB6-1D14-E648-A2567219E4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32459" y="864072"/>
            <a:ext cx="6347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74A76F-D76F-48BA-3CEE-E3B0DDC84E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75449" y="832600"/>
            <a:ext cx="698074" cy="327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08FAF2-2842-1477-7E1E-68677B2494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73523" y="832600"/>
            <a:ext cx="686378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10D7C9-24E3-26A5-1E6C-9A75918D4493}"/>
              </a:ext>
            </a:extLst>
          </p:cNvPr>
          <p:cNvCxnSpPr>
            <a:cxnSpLocks/>
          </p:cNvCxnSpPr>
          <p:nvPr/>
        </p:nvCxnSpPr>
        <p:spPr>
          <a:xfrm>
            <a:off x="4961495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E704C3-4EE8-DB75-1A70-B1A7718BD097}"/>
              </a:ext>
            </a:extLst>
          </p:cNvPr>
          <p:cNvSpPr txBox="1"/>
          <p:nvPr/>
        </p:nvSpPr>
        <p:spPr>
          <a:xfrm>
            <a:off x="7162537" y="539828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Female choice</a:t>
            </a:r>
            <a:endParaRPr lang="ko-KR" altLang="en-US" sz="1600" b="1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B4A151-982E-AD03-621F-F6B0A21B6D58}"/>
              </a:ext>
            </a:extLst>
          </p:cNvPr>
          <p:cNvCxnSpPr>
            <a:cxnSpLocks/>
          </p:cNvCxnSpPr>
          <p:nvPr/>
        </p:nvCxnSpPr>
        <p:spPr>
          <a:xfrm>
            <a:off x="8297042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218</Words>
  <Application>Microsoft Office PowerPoint</Application>
  <PresentationFormat>와이드스크린</PresentationFormat>
  <Paragraphs>31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1</cp:revision>
  <dcterms:created xsi:type="dcterms:W3CDTF">2023-09-14T00:37:01Z</dcterms:created>
  <dcterms:modified xsi:type="dcterms:W3CDTF">2023-09-14T03:33:56Z</dcterms:modified>
</cp:coreProperties>
</file>