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5CDD-751E-CE6F-7DEF-43C1276E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A278-170F-E13F-868C-F8642CA29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01BF-DB35-AAEB-2070-39F750C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3835-1A5C-6041-FF19-FA0EA980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A7E0-68C0-F997-B09E-F7A33785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AC3-9E6C-BCBD-035A-5A635C7B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4425-F836-0A95-9DBD-40AF241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3766-345B-F4FD-2432-3465B4C9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7C29-BFEA-D9AA-29F9-CA18265E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681C-030B-547A-9676-D868AB56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0C7E8-4D7B-D93F-4726-E2768F73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FDDCF-18A3-2B0D-34A4-94FC371B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F977-C4B7-5946-BE06-615CECCE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A754-6820-84AF-30B9-85FC9F87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79C4-A877-03AB-3406-C6CE6ECE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F002-487C-0C89-25F3-40B924B4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F623-2843-DFD6-BE72-63FF7C14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59AC-2EEE-6F22-BA8E-CB8DD9D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0085-A8FA-6318-0BE6-E5A0943E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76B8-A16A-EA2A-3933-ECD322CB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F63B-576B-C5CC-B7D0-F994CCAE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F086-E02F-9BFB-5E59-0E737848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3826-AAB0-6A69-A4D9-25C9E7E5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2A77-A77F-0FFA-D594-E234383E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9F15B-A07A-B82B-265C-1B6AF903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8FE1-45CA-FF8A-6E38-82893CCA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5418-4891-E1CD-A301-99104D057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823F-375B-4443-2AE7-A0BB9E8F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8E418-ED15-ACF6-02EB-DFBE5BC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2BEFB-EA60-199C-6FE3-561377FB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AF88A-CEBC-B111-7910-AAA4AC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CE14-F23B-056F-96B1-859107E5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5153-CE1C-F14D-3019-48591327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59FB-1942-E6C9-BD16-09A6F77A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2808E-C399-2C65-FC4A-79E4AE053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A701E-012F-4F9A-E4AD-73E30782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6E003-B102-3197-F5E4-81E768DA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4EF7C-06EC-EE82-96F4-64882095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F7725-079C-8ED3-B37E-4DEBA17F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6231-E7FA-169B-5066-5747FF76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5B0AB-2DAB-9D48-DFF6-F9CF6E54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E5D7-3D83-8F41-E240-2306DA0D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F5B9A-E9C2-2CFF-0D5A-1E74578D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71C0E-1004-19F4-2861-D82E0D28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78551-D552-F344-DDBD-AB9B5FB3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09D0-8781-6969-E74E-80A854EC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80D-6E94-9ADE-E22C-7CF6D7A7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DE2E-C8C7-B31F-CB8D-6E6EFBA2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159C-1A6C-AD01-52BC-3CD69E35A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DA09-577A-D03D-C127-437F757F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E87-1891-18D7-25E2-DDCDE98F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C62D6-2EA6-DF18-04BB-BF46F5F6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4194-1AAE-4BDB-7A66-42637AEE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A8E47-883E-0E63-02B4-5C96E3620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707F-BCA9-3396-251D-E53D8616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E5DAA-8DCE-6916-6609-870B0486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AE08-3BA8-1D1B-237F-659A683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6EBBE-15EA-82B0-0846-F777855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EE9C8-96E0-56DB-9525-0D263110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B40B-9922-D7A7-1ECF-43533896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6F4-F869-FA06-3EC1-2BC1D770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AC19-934E-46FD-AC2C-354BC86198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DFD8-A4C6-8973-A52B-345F04DA5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7184-7DB0-B5EC-86E6-8EF54A6D7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F1473-AE8B-DDA6-D41D-39F6709E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Ocular Cancer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F2956-3CCA-880B-6914-ACA691E6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Ken Kugel, SBS (GCMB), Dr. Angeletti’s Lab</a:t>
            </a:r>
          </a:p>
          <a:p>
            <a:r>
              <a:rPr lang="en-US" dirty="0"/>
              <a:t>Goal of Research: Associations between Ocular Bacterial Taxa and Ocular Cancer (Ocular Surface Squamous Neoplasia)</a:t>
            </a:r>
          </a:p>
          <a:p>
            <a:pPr lvl="1"/>
            <a:r>
              <a:rPr lang="en-US" dirty="0"/>
              <a:t>Potential Bacterial Inflammatory Role</a:t>
            </a:r>
          </a:p>
          <a:p>
            <a:pPr lvl="1"/>
            <a:r>
              <a:rPr lang="en-US" dirty="0"/>
              <a:t>Potential Association with Viral Information</a:t>
            </a:r>
          </a:p>
          <a:p>
            <a:pPr lvl="1"/>
            <a:r>
              <a:rPr lang="en-US" dirty="0"/>
              <a:t>Future Interactome Work</a:t>
            </a:r>
          </a:p>
          <a:p>
            <a:endParaRPr lang="en-US" dirty="0"/>
          </a:p>
        </p:txBody>
      </p:sp>
      <p:pic>
        <p:nvPicPr>
          <p:cNvPr id="7" name="Picture 6" descr="A diagram of a cell structure&#10;&#10;Description automatically generated">
            <a:extLst>
              <a:ext uri="{FF2B5EF4-FFF2-40B4-BE49-F238E27FC236}">
                <a16:creationId xmlns:a16="http://schemas.microsoft.com/office/drawing/2014/main" id="{07538432-8A84-55DA-2ADC-38153D79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1"/>
          <a:stretch/>
        </p:blipFill>
        <p:spPr>
          <a:xfrm>
            <a:off x="87813" y="3993078"/>
            <a:ext cx="5486400" cy="27479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96585-ED8B-7268-D1A5-1AE81EA47A87}"/>
              </a:ext>
            </a:extLst>
          </p:cNvPr>
          <p:cNvSpPr/>
          <p:nvPr/>
        </p:nvSpPr>
        <p:spPr>
          <a:xfrm>
            <a:off x="6617789" y="4110037"/>
            <a:ext cx="4565218" cy="20297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 Types:</a:t>
            </a:r>
          </a:p>
          <a:p>
            <a:pPr lvl="1"/>
            <a:r>
              <a:rPr lang="en-US" sz="2800" dirty="0" err="1"/>
              <a:t>Fastq</a:t>
            </a:r>
            <a:r>
              <a:rPr lang="en-US" sz="2800" dirty="0"/>
              <a:t> Files for Sequencing</a:t>
            </a:r>
          </a:p>
          <a:p>
            <a:pPr lvl="1"/>
            <a:r>
              <a:rPr lang="en-US" sz="2800" dirty="0"/>
              <a:t>Metadata (Excel)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Ocular Cancer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Ocular Cancer</dc:title>
  <dc:creator>Ken Kugel</dc:creator>
  <cp:lastModifiedBy>Ken Kugel</cp:lastModifiedBy>
  <cp:revision>1</cp:revision>
  <dcterms:created xsi:type="dcterms:W3CDTF">2023-09-14T02:04:18Z</dcterms:created>
  <dcterms:modified xsi:type="dcterms:W3CDTF">2023-09-14T02:20:45Z</dcterms:modified>
</cp:coreProperties>
</file>