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E5C-37F5-800C-8A2F-1348DE27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06EA2-7BD1-EEF7-947E-398E5AB2B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01CF-11D2-ACBC-35AD-044D6E8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338-67F1-E753-24CF-A11B1359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A514-8DF0-5129-89FA-A524F387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0F30-C1D0-D490-87E9-0C302EAA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9A10-DA3B-E38B-5906-603DC71BA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D82C-C528-1D99-2F00-6567BE6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B0FF-B26A-EF77-ECB7-12288228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EBAF-CCEC-554A-1BB6-E067BA8D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08975-3B71-77E2-67DC-BBF22C30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33894-C45D-F61E-A0EC-B6A0D13A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9010-F56F-D437-BA9D-3CB04086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2E5-EC36-2AAE-6A03-D7F950C7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CF-6889-0DD8-8E59-339E7020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D29B-D698-C4AB-595A-1C0E4F25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D816-98F2-87C9-7F35-03533F5D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0C32-6332-EFDC-48DF-D2C059A2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DF62-C5D8-748F-2751-D056BD21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C3A1-2E65-CA4B-A5D0-841144F5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481-C8F8-32A7-9259-F1265A32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FAA9-1FCD-1142-C8B5-849A75B6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9EBD-817F-52A3-5CF6-491B28E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0EEB-9E44-EECA-753C-82E8F6B9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6884-F79B-1AA5-5679-6C52391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D477-879E-0FC9-D349-1E895AD7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8355-CE96-3D2E-3E01-D3B4576E9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A4507-107D-57EE-46F7-C5F3D294E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2847-4899-BB60-E652-7395963C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79DCA-DEDF-E31D-8AC6-07BFC3A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6067-1C4C-67E6-BA7C-CC9953D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E0EE-B251-0484-C4D3-B52819CB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33B8-20F9-0F61-6384-16A98757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077B5-F2A8-AF65-39A8-C8E4E4CA8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6437-AC67-EE98-ABA2-3A7DDB387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F9F8-8F07-B306-70A8-52E7CF491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E2F78-8F16-2B64-8CD3-9787FE27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A574B-292B-C50E-6C07-BF6B3FA4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7BCD1-92BD-426C-186C-F645DE5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B32B-558D-1A75-9CF3-819B25E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76E11-F29F-53E9-7B9E-27D954B3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54D6E-B415-B8F3-E786-80EACE15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931C-5F12-324D-8A45-848D9F6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E1B8-6482-57E1-0087-2F382A71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040D-8801-A26F-9D09-D01E5C5A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0D00-ED00-CACD-F802-9601BBA6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DF51-5F7C-8D61-879C-0C7DDFF2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53F8-06E0-C56B-8F84-64FE8E79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5023E-BEDC-3279-108D-5FBED508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E114E-6EF6-F325-7B81-1A281252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A77D-2E1D-0066-9F57-3CB57F8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1589-76E0-AF24-DEA7-8EDF2E79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B35-E47B-645E-ED5A-68534366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40E53-4C46-BD63-B687-157AC7CA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BEC3-4367-4D0C-EE87-83A4537D8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06A9-F6C3-0131-6365-9AB25113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7AED9-531B-CB70-DD75-215E1F1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8051-081C-DFF0-E3A3-28951C55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89452-A5F2-07A4-65B2-67A6A990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D308-347C-8EE4-F8BC-22F44AB1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4843-2C46-9461-1DC0-9BD23B4B2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3123-7A33-46A2-BAD5-F3CD289BDBF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8C13-0A64-2D84-9C2D-8ACF910B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2FAF-AE2D-2ADC-98D9-957EE9F30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8249-5EF0-422F-81D1-72096A3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D3EAC-E38B-7A01-C316-B116C683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75688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AAA-ATPase ATAD3A in regulating mitochondrial architecture and its implications in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B02-D795-BC20-AADE-9038959D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4990974" cy="4303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Alondra Torres-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Biochemistry, Nebraska Redox Biology Center, University of Nebraska Lincoln, NE 68588.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PI: Oleh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Khalimonchuk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Co-PI: Rodrigo Franco</a:t>
            </a:r>
          </a:p>
        </p:txBody>
      </p:sp>
      <p:pic>
        <p:nvPicPr>
          <p:cNvPr id="9" name="Picture 8" descr="A diagram of a cell membrane&#10;&#10;Description automatically generated">
            <a:extLst>
              <a:ext uri="{FF2B5EF4-FFF2-40B4-BE49-F238E27FC236}">
                <a16:creationId xmlns:a16="http://schemas.microsoft.com/office/drawing/2014/main" id="{5C821824-8970-69C1-F9EB-15EE68715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" r="2" b="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1BAB9DC-7FA1-1809-B65B-CD90D66A7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 t="-80" r="-1259"/>
          <a:stretch/>
        </p:blipFill>
        <p:spPr>
          <a:xfrm>
            <a:off x="1311564" y="1191932"/>
            <a:ext cx="3927253" cy="5250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6E028-B0D1-D139-F957-71FCBA81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94" y="979941"/>
            <a:ext cx="3942472" cy="567485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2B241C5-7E45-AD52-638D-31E8FD2B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503B28-6749-2F02-0050-2CC7D03CF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3DEE37-9CE7-622C-B750-66998EDC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54470E17-63D4-F853-F7F8-55E0416D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507"/>
            <a:ext cx="1121525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ATAD3A interact with mitochondrial OMA1, modulate membrane architecture during stress, and link the OMA1-DELE1-HRI signaling axis to mitochondrial membrane remodeling?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The role of AAA-ATPase ATAD3A in regulating mitochondrial architecture and its implications in disease</vt:lpstr>
      <vt:lpstr>Does ATAD3A interact with mitochondrial OMA1, modulate membrane architecture during stress, and link the OMA1-DELE1-HRI signaling axis to mitochondrial membrane remodeling?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name, department,</dc:title>
  <dc:creator>Alondra Torres</dc:creator>
  <cp:lastModifiedBy>Alondra Torres</cp:lastModifiedBy>
  <cp:revision>8</cp:revision>
  <dcterms:created xsi:type="dcterms:W3CDTF">2023-09-14T03:37:54Z</dcterms:created>
  <dcterms:modified xsi:type="dcterms:W3CDTF">2023-09-14T06:02:29Z</dcterms:modified>
</cp:coreProperties>
</file>