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7F104-BC70-14EE-C0C8-9BB785F1D977}" v="112" dt="2023-09-14T17:02:05.174"/>
    <p1510:client id="{A9638F12-5CA6-D845-6604-938B05435D41}" v="225" dt="2023-09-14T03:29:5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3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B8C-008D-364C-42C2-0ADCFB1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Qingqing Yang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46C4-C713-C952-A954-DE51D499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School of Biological Sciences 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Ecology, Evolution, and Behavior</a:t>
            </a:r>
            <a:endParaRPr lang="en-US" dirty="0"/>
          </a:p>
          <a:p>
            <a:r>
              <a:rPr lang="en-US" dirty="0">
                <a:cs typeface="Calibri"/>
              </a:rPr>
              <a:t>Questions: By what mechanisms does temperature affect species interactions, population dynamics, and eco-evolutionary processes? How can math help describe these effects, and how can I use experiments to contribute to ecological theory?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E2F24-9951-C1EF-0E44-41EC45DD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5062033"/>
            <a:ext cx="2524301" cy="1775121"/>
          </a:xfrm>
          <a:prstGeom prst="rect">
            <a:avLst/>
          </a:prstGeom>
        </p:spPr>
      </p:pic>
      <p:pic>
        <p:nvPicPr>
          <p:cNvPr id="5" name="Picture 4" descr="A green and black cell&#10;&#10;Description automatically generated">
            <a:extLst>
              <a:ext uri="{FF2B5EF4-FFF2-40B4-BE49-F238E27FC236}">
                <a16:creationId xmlns:a16="http://schemas.microsoft.com/office/drawing/2014/main" id="{2BADB008-9E6B-0D63-D321-977CF062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26" y="4141100"/>
            <a:ext cx="4748228" cy="2703239"/>
          </a:xfrm>
          <a:prstGeom prst="rect">
            <a:avLst/>
          </a:prstGeom>
        </p:spPr>
      </p:pic>
      <p:pic>
        <p:nvPicPr>
          <p:cNvPr id="6" name="Picture 5" descr="A close up of a microscopic creature&#10;&#10;Description automatically generated">
            <a:extLst>
              <a:ext uri="{FF2B5EF4-FFF2-40B4-BE49-F238E27FC236}">
                <a16:creationId xmlns:a16="http://schemas.microsoft.com/office/drawing/2014/main" id="{D2053CF0-7609-97E0-3C38-AAEB6ACE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69" y="4141100"/>
            <a:ext cx="4750157" cy="2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D9602-056E-3CC1-93B3-927416DF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040" b="-272"/>
          <a:stretch/>
        </p:blipFill>
        <p:spPr>
          <a:xfrm>
            <a:off x="5782318" y="409037"/>
            <a:ext cx="5630370" cy="60254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6888D-0951-281D-B50D-49D0A0C6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7" y="3837904"/>
            <a:ext cx="4342325" cy="2165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714A2E-8BD2-C163-9AD8-F482F9CA7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7" y="731272"/>
            <a:ext cx="5094514" cy="26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Qingqing Yang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Qingqing Yang</cp:lastModifiedBy>
  <cp:revision>78</cp:revision>
  <dcterms:created xsi:type="dcterms:W3CDTF">2023-09-14T02:14:21Z</dcterms:created>
  <dcterms:modified xsi:type="dcterms:W3CDTF">2023-09-14T17:48:08Z</dcterms:modified>
</cp:coreProperties>
</file>