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CB2C42-0912-480B-907E-5D79E2F0E8C3}">
          <p14:sldIdLst>
            <p14:sldId id="256"/>
            <p14:sldId id="259"/>
            <p14:sldId id="262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B016-69EE-3434-9B9A-18AD1D983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DB051-B551-C487-D633-F21EA1A86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A390A-6B52-9EED-8290-80719DA3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0883-DB0B-4983-8F44-597D84BEC15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EA725-625A-E06C-5A64-785DBF86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E9C32-D725-BCD8-A299-597956D0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18E-79A6-4FB9-BA94-0B7DC1DF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0B8D-EB0B-77E2-57EF-2205CC56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4B09C-19B0-E6A7-6D54-E9084FED4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68A17-E35C-4DB3-967F-1F1D4308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0883-DB0B-4983-8F44-597D84BEC15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17898-A33D-B3FA-9D50-87CD8679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4FA1E-519B-B649-C02E-84F05288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18E-79A6-4FB9-BA94-0B7DC1DF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6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1265F-DCCA-57C2-B46C-9880C36A8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5653E-9E2A-6187-C7F6-FCB402799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6268D-ACB0-B1A1-3DEE-D577B340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0883-DB0B-4983-8F44-597D84BEC15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E32FD-A182-F524-01B3-51FE5090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25D03-FEF6-AD55-9A42-BFEA3DF9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18E-79A6-4FB9-BA94-0B7DC1DF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2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D604-AAB7-6CE5-6F31-CC7455EA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CAF2-70FF-59F6-BD7E-938C0400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BB2D6-E346-63BC-C627-43D28C87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0883-DB0B-4983-8F44-597D84BEC15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7FB8D-A1AA-21C1-3619-88F2259D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08E98-B60B-28F7-02ED-0E39C869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18E-79A6-4FB9-BA94-0B7DC1DF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ABD4-2DBA-3FAC-921F-0FC104A4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4DB6B-998E-D356-3014-B10E60F5F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73A8-CDD0-BAD4-B2FF-56C1C9A5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0883-DB0B-4983-8F44-597D84BEC15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70193-1EB6-A2CE-E4F2-C9FD6CC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1D319-FF0D-0C67-A7F0-FB4A6086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18E-79A6-4FB9-BA94-0B7DC1DF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4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341A-AB5F-A273-D9D6-34E7780B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88A3E-7F1C-6D65-88EC-F45A89ACD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CA9F5-547D-00E1-85CE-869740AB7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79D7A-E3F5-AC22-7A73-82299780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0883-DB0B-4983-8F44-597D84BEC15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FDE37-6979-16C1-AAEA-D08E5F61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E6FD7-AF14-074E-6723-AC5B2B46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18E-79A6-4FB9-BA94-0B7DC1DF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2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A8D6-E0EB-B08D-408A-0A9CABDFE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63E48-76B3-BF0D-52D9-85D298040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76DF2-E5AD-6F04-8644-CAC4C1E8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FE9A6-1959-8010-38E8-74E9F29BA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8AB0F-3A1E-AD42-E3A1-00B042067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B5158-9F1B-2E2F-117F-314CB437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0883-DB0B-4983-8F44-597D84BEC15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26F45-9FC9-6BDA-00AA-C5C5F97A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410CE-D588-43E3-7A71-BE49E94A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18E-79A6-4FB9-BA94-0B7DC1DF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9ADF-6657-3916-F0A9-BA998933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5165E-06E2-ACD8-BF65-8FED934B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0883-DB0B-4983-8F44-597D84BEC15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6989D-62D9-7EDF-7BCC-E1BAC980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A9C59-BE93-0284-77CA-6B697067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18E-79A6-4FB9-BA94-0B7DC1DF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2830B-69C0-936E-2655-8649B5B0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0883-DB0B-4983-8F44-597D84BEC15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1BCA9-436E-E776-ADEE-9133CA11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1BA0C-EE24-BA21-36A0-B1EC8D56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18E-79A6-4FB9-BA94-0B7DC1DF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0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EE6A-E92D-96F3-13FE-12C1ABA7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1EE0B-E352-3DFC-195F-1B8DA1A6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E51A6-F696-560C-A184-E857BE034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ACF1A-8E83-F21F-27A0-D50A0383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0883-DB0B-4983-8F44-597D84BEC15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0082E-F199-1584-ACE1-9149D2F3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F349F-6ADB-4840-FEE7-3F54369F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18E-79A6-4FB9-BA94-0B7DC1DF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3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A105-C56D-2E5A-1005-5128E68A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D54E0-5889-06B2-6B36-FE658CF24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73765-9D5A-5293-AAD6-86E797ADB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5469A-FEB3-F17A-F129-0E652C3B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0883-DB0B-4983-8F44-597D84BEC15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C4721-34EE-C079-6B1B-13C32F11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10C83-314D-5B81-C5F4-0F7F6E1D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18E-79A6-4FB9-BA94-0B7DC1DF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8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296AC-72B0-8709-0ED8-69CCD85B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BFA6-7D5E-4C6C-99DD-3D75F740C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CBC73-3ED0-D90D-40EE-68691EE75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0883-DB0B-4983-8F44-597D84BEC15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D526-EC3D-49A0-C6BE-93FC26DAA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E00AF-CED4-80DD-5FCE-1B5748E00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8018E-79A6-4FB9-BA94-0B7DC1DF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3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1C72-D516-0675-CF5A-A249BE3D4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Utilizing R for Automated Extraction and Comprehensive Analysis of Resolution Values from Protein Data Banks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2C3A9-397E-C89D-0561-41132B20C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325"/>
            <a:ext cx="9144000" cy="1655762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David A. OBE.</a:t>
            </a:r>
          </a:p>
        </p:txBody>
      </p:sp>
    </p:spTree>
    <p:extLst>
      <p:ext uri="{BB962C8B-B14F-4D97-AF65-F5344CB8AC3E}">
        <p14:creationId xmlns:p14="http://schemas.microsoft.com/office/powerpoint/2010/main" val="62669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9EFA-404B-E1F5-8E64-015FBC57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4 Musketeers defend the PDB</a:t>
            </a:r>
          </a:p>
        </p:txBody>
      </p:sp>
      <p:pic>
        <p:nvPicPr>
          <p:cNvPr id="4" name="Content Placeholder 3" descr="A diagram of a company&#10;&#10;Description automatically generated">
            <a:extLst>
              <a:ext uri="{FF2B5EF4-FFF2-40B4-BE49-F238E27FC236}">
                <a16:creationId xmlns:a16="http://schemas.microsoft.com/office/drawing/2014/main" id="{792B855D-6B86-865E-18A8-00FAB3024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8" y="2006921"/>
            <a:ext cx="10515600" cy="376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5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F2B1-A3AC-F224-7812-42B31056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1969 – 2023 what changed?</a:t>
            </a:r>
          </a:p>
        </p:txBody>
      </p:sp>
      <p:pic>
        <p:nvPicPr>
          <p:cNvPr id="2051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04A448E-D6C8-7CA6-F7E6-EE47624E8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" r="34526"/>
          <a:stretch>
            <a:fillRect/>
          </a:stretch>
        </p:blipFill>
        <p:spPr bwMode="auto">
          <a:xfrm>
            <a:off x="777101" y="1650714"/>
            <a:ext cx="4582430" cy="207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34697DD-89F6-623B-CECB-48E51F385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94" y="3937989"/>
            <a:ext cx="4621883" cy="22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591E75B-C9FF-5D05-C707-F86827C73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538" y="1650714"/>
            <a:ext cx="5054338" cy="202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6904759-08C5-F9FD-3AAD-DF6BBB8A1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538" y="3937988"/>
            <a:ext cx="5054346" cy="229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D0EC7274-D950-A1B1-4182-2D7E99FD2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113" y="1666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F42639-D1EE-39E2-93E1-AB443FC9C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113" y="2124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C5B30C9-9401-7DB0-4297-1D47C03C0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113" y="3429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543B917-8196-7B99-7352-3433221AE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113" y="3886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9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A3EA-EDF0-561A-F059-B4451ACA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88E0-4B17-75FA-F7E5-7C41FE08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proposed research will contribute to the advancement of structural biology and related fields by providing valuable insights into the quality of structural data, which has far-reaching implications in various scientific endeavors.</a:t>
            </a:r>
          </a:p>
        </p:txBody>
      </p:sp>
    </p:spTree>
    <p:extLst>
      <p:ext uri="{BB962C8B-B14F-4D97-AF65-F5344CB8AC3E}">
        <p14:creationId xmlns:p14="http://schemas.microsoft.com/office/powerpoint/2010/main" val="142688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Utilizing R for Automated Extraction and Comprehensive Analysis of Resolution Values from Protein Data Banks</vt:lpstr>
      <vt:lpstr>4 Musketeers defend the PDB</vt:lpstr>
      <vt:lpstr>1969 – 2023 what changed?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R for Automated Extraction and Comprehensive Analysis of Resolution Values from Protein Data Banks</dc:title>
  <dc:creator>David Obe</dc:creator>
  <cp:lastModifiedBy>David Obe</cp:lastModifiedBy>
  <cp:revision>4</cp:revision>
  <dcterms:created xsi:type="dcterms:W3CDTF">2023-10-24T14:50:09Z</dcterms:created>
  <dcterms:modified xsi:type="dcterms:W3CDTF">2023-10-24T16:21:19Z</dcterms:modified>
</cp:coreProperties>
</file>