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D36B-A826-3758-CEFE-C6BA1905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0640B-D2A0-1F85-A085-9E7A5182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8166-5A5E-D508-982D-556DABF9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E9261-8DE2-087D-F319-AF1B4707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D75E-3AE3-F5A3-395E-9AF423B8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FE-9CA9-1398-8368-1864437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DB81-860F-6B44-B2E2-2C9BD9F2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A9B3-0A9B-575F-EFD2-DAFE8DF2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B63E-6372-6C4B-7E4E-2831F3AE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D6A-C195-B347-6733-191ED1DC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8A36D-8AFD-DF3B-C89C-AE7E2671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70D60-9E76-235C-CFF9-2E85BA4F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99F0-181B-F8FB-07E9-2DB3CDB2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17A7-D799-F313-C447-54A5EFBC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A17E-892D-46ED-84E1-B173B428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8C14-0385-3125-1BCD-6568D022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EF5C-3C41-2B79-8E5A-8AB60C2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318C-BD0F-6AA6-0DDC-B4B84A4F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5170-B71B-349F-2766-EDD0618C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14BC-C758-DDAA-0943-59F0887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B365-942A-B495-2A5E-786617CF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5216-FFD0-8E28-4636-16718105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B408-F7A4-DDA3-B63B-67FE1385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D271-A5CD-A3CB-2A58-5705BEA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094F-0AD6-8259-6921-82CF630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D95-1001-99C2-D116-B51BCA75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FA99-C7B3-0738-28FB-84616A74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E5C96-53AE-E814-D9A7-8AB09D4C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1BBB-6451-39BE-5895-62780C3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FAEA-3526-910D-0939-A18BB7F1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8E428-9BCF-A67F-1A9E-F887A7CF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927-4FC0-E4D7-5243-46850B85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6E88-0501-72EE-960A-34971626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AC0B-F937-F84D-0CEA-5AA9B19D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483F-4CFE-BD11-DC80-F4633F7FA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BD2D4-FA02-955A-4FC3-58533682E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D5B19-3273-8E84-59BC-B681BD11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59A53-22A7-176A-35DC-5FC2D2A0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97728-D029-DE72-F638-86771396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3971-0992-D94A-BAC1-19132133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41552-2A3E-7898-5371-19521E2F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4B155-4935-AD34-F197-A197191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4539-2F6D-EB79-783F-4957F58D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68F2C-26F2-5124-5C8C-5A9368B1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071D-8A29-0E09-092F-4B4445B7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D64C-554F-9E90-F796-ABED14B6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C9D2-1F0E-B4F3-1666-DBF088DD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14AB-0ACE-0010-F303-2C7DB17F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5C43-2676-A969-11A0-DF1B99E4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39D9-B450-E1F4-6D5C-D3331258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9B5B-AB41-65AE-68B7-C7BDA71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E5E9-3739-670E-67BF-DC89BE0C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FC48-ED01-E1C2-21A0-09560B35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58893-B35D-4DE9-8A5D-8A9C1C1DF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ED810-AB51-F985-6BBA-933EA761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9615-6ED4-EBE2-4ABF-1173F14F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94D9-2223-CAFC-9636-27AA75BB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4675D-98C9-C928-49BF-820BFE79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FC754-C26E-B452-BE09-4F151F7C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1B94-0374-0D5E-1EDD-AFBBE733B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0413-4263-E78C-C6A3-AD5BE71FF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4EB3-19E2-7643-9F29-951F8F45137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78EB-78A3-CBF8-0F55-4D966D96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2BC0-ADE8-2156-6AC5-8E3B8E362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C371-D984-2D4F-A0F9-652D2C06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05D7-B5CE-BDC7-6985-4829802CE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793A-F3D9-2894-CC38-3EE906FDC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1939-3496-F462-0D86-926BB93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33D0285-6F04-4052-1BBF-E64CAEECB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722"/>
            <a:ext cx="4254500" cy="13081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7337D9-613B-00C7-78A2-07FD9897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97" y="2114722"/>
            <a:ext cx="3311453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692-4984-782C-8766-E8A1B9A7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BC71959-842E-C2C9-E21E-DB8C3EF63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497" y="1825625"/>
            <a:ext cx="5769005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1BF8BD-4815-F137-890B-C1C87766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98" y="2905183"/>
            <a:ext cx="7772400" cy="3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ED7-0628-03C0-E372-22FB9F4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7EBA7D7-9A80-1B7E-9F09-E8C5CD5CB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430" y="1825625"/>
            <a:ext cx="4415140" cy="4351338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419A53B-C278-99B6-9947-9FA49D07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44" y="0"/>
            <a:ext cx="713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9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799C-2FD7-5DF1-EFD6-BEF9546C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857A09-2AFC-4ADD-EF5F-09363E7BF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38" y="1690688"/>
            <a:ext cx="7645400" cy="2019300"/>
          </a:xfrm>
        </p:spPr>
      </p:pic>
      <p:pic>
        <p:nvPicPr>
          <p:cNvPr id="7" name="Picture 6" descr="A graph of a sequence alignment overview&#10;&#10;Description automatically generated">
            <a:extLst>
              <a:ext uri="{FF2B5EF4-FFF2-40B4-BE49-F238E27FC236}">
                <a16:creationId xmlns:a16="http://schemas.microsoft.com/office/drawing/2014/main" id="{DFDFB7CD-DE5D-A5C4-D3E0-306E4296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88" y="1027906"/>
            <a:ext cx="7772400" cy="56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8375-3AC0-E1A9-C08C-3ECFC033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12A8A9-577B-5ACB-117E-CCB408280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2832894"/>
            <a:ext cx="9398000" cy="2336800"/>
          </a:xfr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6490842C-6FAF-3D79-AB59-20BF53A9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00" y="3312300"/>
            <a:ext cx="1905000" cy="533400"/>
          </a:xfrm>
          <a:prstGeom prst="rect">
            <a:avLst/>
          </a:prstGeom>
        </p:spPr>
      </p:pic>
      <p:pic>
        <p:nvPicPr>
          <p:cNvPr id="9" name="Picture 8" descr="A group of graphs showing different values&#10;&#10;Description automatically generated with medium confidence">
            <a:extLst>
              <a:ext uri="{FF2B5EF4-FFF2-40B4-BE49-F238E27FC236}">
                <a16:creationId xmlns:a16="http://schemas.microsoft.com/office/drawing/2014/main" id="{24BA26F5-3F07-E6D8-1AF0-B21CC4FC8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550" y="566700"/>
            <a:ext cx="7708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30F9-C5A9-FE59-4246-7A35B559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the number of residuals&#10;&#10;Description automatically generated">
            <a:extLst>
              <a:ext uri="{FF2B5EF4-FFF2-40B4-BE49-F238E27FC236}">
                <a16:creationId xmlns:a16="http://schemas.microsoft.com/office/drawing/2014/main" id="{2F743771-9DA8-82BC-2909-CCC79FBF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828" y="2141537"/>
            <a:ext cx="6694366" cy="4351338"/>
          </a:xfr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1D14996-4064-1F64-CAAF-0BAD1AEE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199" y="531095"/>
            <a:ext cx="7772400" cy="4663440"/>
          </a:xfrm>
          <a:prstGeom prst="rect">
            <a:avLst/>
          </a:prstGeom>
        </p:spPr>
      </p:pic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680D4B8-93CD-8FA2-73C8-6E578F73C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12" y="1690688"/>
            <a:ext cx="7556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Dolamore</dc:creator>
  <cp:lastModifiedBy>Cole Dolamore</cp:lastModifiedBy>
  <cp:revision>1</cp:revision>
  <dcterms:created xsi:type="dcterms:W3CDTF">2023-12-07T15:45:07Z</dcterms:created>
  <dcterms:modified xsi:type="dcterms:W3CDTF">2023-12-07T16:10:02Z</dcterms:modified>
</cp:coreProperties>
</file>