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32" y="3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5403-241F-4DF3-9B9E-D16651675764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DCA1-8C3A-4EDB-9B9A-975AC7E34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58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5403-241F-4DF3-9B9E-D16651675764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DCA1-8C3A-4EDB-9B9A-975AC7E34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08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5403-241F-4DF3-9B9E-D16651675764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DCA1-8C3A-4EDB-9B9A-975AC7E34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98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5403-241F-4DF3-9B9E-D16651675764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DCA1-8C3A-4EDB-9B9A-975AC7E34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2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5403-241F-4DF3-9B9E-D16651675764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DCA1-8C3A-4EDB-9B9A-975AC7E34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01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5403-241F-4DF3-9B9E-D16651675764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DCA1-8C3A-4EDB-9B9A-975AC7E34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36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5403-241F-4DF3-9B9E-D16651675764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DCA1-8C3A-4EDB-9B9A-975AC7E34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13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5403-241F-4DF3-9B9E-D16651675764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DCA1-8C3A-4EDB-9B9A-975AC7E34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24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5403-241F-4DF3-9B9E-D16651675764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DCA1-8C3A-4EDB-9B9A-975AC7E34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104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5403-241F-4DF3-9B9E-D16651675764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DCA1-8C3A-4EDB-9B9A-975AC7E34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75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5403-241F-4DF3-9B9E-D16651675764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DCA1-8C3A-4EDB-9B9A-975AC7E34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03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C5403-241F-4DF3-9B9E-D16651675764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7DCA1-8C3A-4EDB-9B9A-975AC7E34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087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35" y="0"/>
            <a:ext cx="106179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97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BrandonB</dc:creator>
  <cp:lastModifiedBy>BrandonB</cp:lastModifiedBy>
  <cp:revision>1</cp:revision>
  <dcterms:created xsi:type="dcterms:W3CDTF">2016-06-24T15:22:34Z</dcterms:created>
  <dcterms:modified xsi:type="dcterms:W3CDTF">2016-06-24T15:28:57Z</dcterms:modified>
</cp:coreProperties>
</file>