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205" d="100"/>
          <a:sy n="205" d="100"/>
        </p:scale>
        <p:origin x="-56" y="-320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2F0A9-4AE7-BA3D-1248-57D14815C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9D825D-5689-9DE8-2715-A3D47E3C3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7AA48-3A0A-DB86-F81B-02EF7766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6F201-6B0C-F3C2-F639-279277A5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736A2-3769-7EDE-E7F8-B9B33D93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26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AD9BC-6722-5A81-516F-7F648F4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AD2AC-A127-74C7-D5B4-755CCCB58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D9C28-BC76-7060-2D3B-07E7DA58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777D5-6886-EFE9-2E36-35E85C45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DC7CF-C9AE-21EE-21CF-67B2EACF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17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1F5720-1882-4BE6-B671-DE00DBB9E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9C955-89A6-368D-1D3A-5D2F9C533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A7A80-09E7-9D93-755F-85559C49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825DA-8FEA-66EE-A9EE-F6954587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6DD58-1414-EF6D-65BB-1C392547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33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3E4F4-D33B-5E8C-F290-A9691F9B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EBA7B-37F3-6350-F6F1-535B8B92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ED505-B4CE-8A31-47D1-19FF65D1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4A3F1-BD24-89E2-CDB6-E6CDAEFE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DA510-CE1E-8DC2-F766-F04A7E82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30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9C7C7-0CBA-BFCA-5052-11A99815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3D4A5-040B-4731-274D-979F2818B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0760D-6C10-991A-FD65-B4DD47CB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B1223-3DB9-E3DF-109B-73E58B3B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27E34-D678-B7FE-183E-1221B5C2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05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32536-FF0F-DD69-D7B9-B2BF2DDC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4E22A-1D71-7678-3570-481041B56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5CC54-436E-760A-4F59-361FAF99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A5B1D-5FE9-AD1B-9772-69FC35DB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492DB-943A-C454-148B-C3C144DE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8F717-8238-8122-EF91-2CC3FA01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12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0CF51-E6E1-FB2F-984B-025DF33B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DAB3F-79F0-D7AD-9C0D-AB9957073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41204-AD56-B03F-C37F-33F1F93D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FEA3F-4AC3-B455-3965-DB22EE642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431998-4689-2B71-46FF-CFE8C8D46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68F305-B641-2BD4-130F-71B7B646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2CAC5F-13E8-96C5-0F24-48DF2E0C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3A2C04-646C-E605-22F7-BA27CDDC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82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7E623-D5AE-DB4C-4263-B16D7A90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7DF166-FCEA-E502-20E5-1028F5DF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E62895-4705-8BD4-84FA-DFE5232E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A19414-9C3D-383B-CBD5-EBB1263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85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5B0A4B-B677-3E7B-B666-E8225079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A6ADA5-0BC9-7711-3F6D-A9A88CA4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54DE99-F1C2-0A9C-6084-75C92A11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3AC8C-F333-D72D-4638-A2AEE801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880E6-70E4-8FE1-E1A9-663C0BC4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0F3984-979B-5EFC-56B2-AD0DEEC21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FA2B7-67D2-D96E-2211-4FE74C4A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347D78-4623-E313-703A-56DC357B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47155-F38A-8EBF-F749-C5E2BBB9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89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8C6EE-827D-EA91-FC76-4A747A3F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589038-A854-7CB8-AE5B-C9B408B83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726E0F-B1E2-C169-AF2D-E0B299371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FE34CB-FE5A-CF0A-BAB8-CB4DDED8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F44BFE-7E2B-3AF1-363D-62BBB554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253FA-CCE0-52BB-943C-CDE1445A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84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4B2308-6490-56BD-4593-2A87F881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8D7F6-636F-0EC0-AA2B-A10940A06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18F7A-772D-36E6-4687-183E01F1E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1C42-37CC-E44F-A55A-D92A4F9A79AA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8DD62-C72A-2734-9693-6D6B54441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6FA40-4E7E-4A1F-22D5-5E05C1DA7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56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50C1A247-F42A-98CE-7380-4E3E2703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31" y="1465288"/>
            <a:ext cx="698766" cy="87345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5526448B-F4D1-8D25-DCD6-2BB142857D5A}"/>
              </a:ext>
            </a:extLst>
          </p:cNvPr>
          <p:cNvGrpSpPr/>
          <p:nvPr/>
        </p:nvGrpSpPr>
        <p:grpSpPr>
          <a:xfrm>
            <a:off x="669090" y="3957612"/>
            <a:ext cx="4436054" cy="1435100"/>
            <a:chOff x="669090" y="3957612"/>
            <a:chExt cx="4436054" cy="14351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E291829-0933-56CE-7EC6-52DE2A44582A}"/>
                </a:ext>
              </a:extLst>
            </p:cNvPr>
            <p:cNvSpPr/>
            <p:nvPr/>
          </p:nvSpPr>
          <p:spPr>
            <a:xfrm>
              <a:off x="3360614" y="4390178"/>
              <a:ext cx="1744530" cy="525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800" dirty="0">
                  <a:solidFill>
                    <a:srgbClr val="58646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AW</a:t>
              </a:r>
              <a:r>
                <a:rPr kumimoji="1" lang="en-US" altLang="zh-CN" sz="5400" baseline="30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4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图片 10" descr="图片包含 徽标&#10;&#10;描述已自动生成">
              <a:extLst>
                <a:ext uri="{FF2B5EF4-FFF2-40B4-BE49-F238E27FC236}">
                  <a16:creationId xmlns:a16="http://schemas.microsoft.com/office/drawing/2014/main" id="{A6A9200D-F923-C4BC-CA60-A53E39E43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090" y="3957612"/>
              <a:ext cx="2870200" cy="143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443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 Zhihua</dc:creator>
  <cp:lastModifiedBy>Liu, Zhihua</cp:lastModifiedBy>
  <cp:revision>3</cp:revision>
  <dcterms:created xsi:type="dcterms:W3CDTF">2022-10-30T14:36:52Z</dcterms:created>
  <dcterms:modified xsi:type="dcterms:W3CDTF">2022-11-01T19:50:11Z</dcterms:modified>
</cp:coreProperties>
</file>